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1" r:id="rId3"/>
    <p:sldId id="269" r:id="rId4"/>
    <p:sldId id="265" r:id="rId5"/>
    <p:sldId id="270" r:id="rId6"/>
    <p:sldId id="257" r:id="rId7"/>
    <p:sldId id="264" r:id="rId8"/>
    <p:sldId id="267" r:id="rId9"/>
    <p:sldId id="268" r:id="rId10"/>
    <p:sldId id="266" r:id="rId11"/>
    <p:sldId id="258" r:id="rId12"/>
    <p:sldId id="259" r:id="rId13"/>
    <p:sldId id="260"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BE92834-AE30-43DD-BAD7-4226E4D5408B}"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BE92834-AE30-43DD-BAD7-4226E4D5408B}"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BE92834-AE30-43DD-BAD7-4226E4D5408B}"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BE92834-AE30-43DD-BAD7-4226E4D5408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1919E76-6B78-418F-8BA4-9AA777EE4CB5}" type="datetimeFigureOut">
              <a:rPr lang="en-IN" smtClean="0"/>
              <a:pPr/>
              <a:t>23-01-2019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BE92834-AE30-43DD-BAD7-4226E4D5408B}"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1919E76-6B78-418F-8BA4-9AA777EE4CB5}" type="datetimeFigureOut">
              <a:rPr lang="en-IN" smtClean="0"/>
              <a:pPr/>
              <a:t>23-01-2019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BE92834-AE30-43DD-BAD7-4226E4D5408B}"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447800"/>
            <a:ext cx="8229600" cy="2971800"/>
          </a:xfrm>
        </p:spPr>
        <p:txBody>
          <a:bodyPr/>
          <a:lstStyle/>
          <a:p>
            <a:r>
              <a:rPr lang="en-US" b="1" dirty="0" smtClean="0">
                <a:solidFill>
                  <a:schemeClr val="tx1"/>
                </a:solidFill>
                <a:latin typeface="Colonna MT" pitchFamily="82" charset="0"/>
              </a:rPr>
              <a:t>GAME   DEVELOPMENT   IN PYTHON</a:t>
            </a:r>
            <a:endParaRPr lang="en-IN" b="1" dirty="0">
              <a:solidFill>
                <a:schemeClr val="tx1"/>
              </a:solidFill>
              <a:latin typeface="Colonna MT" pitchFamily="82"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1636712" y="1776412"/>
            <a:ext cx="7096125" cy="4143375"/>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solidFill>
                  <a:schemeClr val="tx1">
                    <a:lumMod val="50000"/>
                    <a:lumOff val="50000"/>
                  </a:schemeClr>
                </a:solidFill>
                <a:latin typeface="Britannic Bold" pitchFamily="34" charset="0"/>
              </a:rPr>
              <a:t>TITLE</a:t>
            </a:r>
            <a:r>
              <a:rPr lang="en-US" dirty="0" smtClean="0">
                <a:solidFill>
                  <a:schemeClr val="tx1">
                    <a:lumMod val="50000"/>
                    <a:lumOff val="50000"/>
                  </a:schemeClr>
                </a:solidFill>
                <a:latin typeface="Britannic Bold" pitchFamily="34" charset="0"/>
              </a:rPr>
              <a:t> </a:t>
            </a:r>
            <a:r>
              <a:rPr lang="en-US" i="1" dirty="0" smtClean="0">
                <a:latin typeface="Britannic Bold" pitchFamily="34" charset="0"/>
              </a:rPr>
              <a:t> </a:t>
            </a:r>
            <a:r>
              <a:rPr lang="en-US" dirty="0" smtClean="0"/>
              <a:t>:  </a:t>
            </a:r>
            <a:r>
              <a:rPr lang="en-US" dirty="0" smtClean="0">
                <a:solidFill>
                  <a:schemeClr val="tx2">
                    <a:lumMod val="50000"/>
                  </a:schemeClr>
                </a:solidFill>
              </a:rPr>
              <a:t>HUNTER </a:t>
            </a:r>
            <a:br>
              <a:rPr lang="en-US" dirty="0" smtClean="0">
                <a:solidFill>
                  <a:schemeClr val="tx2">
                    <a:lumMod val="50000"/>
                  </a:schemeClr>
                </a:solidFill>
              </a:rPr>
            </a:br>
            <a:endParaRPr lang="en-IN" dirty="0"/>
          </a:p>
        </p:txBody>
      </p:sp>
      <p:sp>
        <p:nvSpPr>
          <p:cNvPr id="3" name="Content Placeholder 2"/>
          <p:cNvSpPr>
            <a:spLocks noGrp="1"/>
          </p:cNvSpPr>
          <p:nvPr>
            <p:ph idx="1"/>
          </p:nvPr>
        </p:nvSpPr>
        <p:spPr/>
        <p:txBody>
          <a:bodyPr>
            <a:normAutofit fontScale="92500" lnSpcReduction="20000"/>
          </a:bodyPr>
          <a:lstStyle/>
          <a:p>
            <a:pPr marL="651510" indent="-514350">
              <a:buNone/>
            </a:pPr>
            <a:r>
              <a:rPr lang="en-US" b="1" dirty="0" smtClean="0">
                <a:solidFill>
                  <a:schemeClr val="bg1"/>
                </a:solidFill>
                <a:latin typeface="Arial Black" pitchFamily="34" charset="0"/>
              </a:rPr>
              <a:t>Problem Statement :</a:t>
            </a:r>
            <a:endParaRPr lang="en-US" dirty="0" smtClean="0">
              <a:solidFill>
                <a:schemeClr val="tx2">
                  <a:lumMod val="50000"/>
                </a:schemeClr>
              </a:solidFill>
              <a:latin typeface="Arial Black" pitchFamily="34" charset="0"/>
            </a:endParaRPr>
          </a:p>
          <a:p>
            <a:pPr marL="651510" indent="-514350">
              <a:buNone/>
            </a:pPr>
            <a:endParaRPr lang="en-US" dirty="0" smtClean="0"/>
          </a:p>
          <a:p>
            <a:pPr marL="651510" indent="-514350">
              <a:buNone/>
            </a:pPr>
            <a:r>
              <a:rPr lang="en-IN" dirty="0" smtClean="0">
                <a:ln>
                  <a:solidFill>
                    <a:schemeClr val="bg1">
                      <a:alpha val="57000"/>
                    </a:schemeClr>
                  </a:solidFill>
                </a:ln>
                <a:latin typeface="Aharoni" pitchFamily="2" charset="-79"/>
                <a:cs typeface="Aharoni" pitchFamily="2" charset="-79"/>
              </a:rPr>
              <a:t>     The player navigates </a:t>
            </a:r>
            <a:r>
              <a:rPr lang="en-IN" dirty="0" smtClean="0">
                <a:ln>
                  <a:solidFill>
                    <a:schemeClr val="bg1">
                      <a:alpha val="57000"/>
                    </a:schemeClr>
                  </a:solidFill>
                </a:ln>
                <a:solidFill>
                  <a:schemeClr val="tx1">
                    <a:lumMod val="65000"/>
                  </a:schemeClr>
                </a:solidFill>
                <a:latin typeface="Aharoni" pitchFamily="2" charset="-79"/>
                <a:cs typeface="Aharoni" pitchFamily="2" charset="-79"/>
              </a:rPr>
              <a:t>HUNTER</a:t>
            </a:r>
            <a:r>
              <a:rPr lang="en-IN" dirty="0" smtClean="0">
                <a:ln>
                  <a:solidFill>
                    <a:schemeClr val="bg1">
                      <a:alpha val="57000"/>
                    </a:schemeClr>
                  </a:solidFill>
                </a:ln>
                <a:latin typeface="Aharoni" pitchFamily="2" charset="-79"/>
                <a:cs typeface="Aharoni" pitchFamily="2" charset="-79"/>
              </a:rPr>
              <a:t> through a MAZE containing dots, known as Points, and four Hunters . The goal of the game is to accumulate as many points as possible by collecting the dots. When all of the dots in a stage is eaten, that stage is completed and the player will advance to the next level.</a:t>
            </a:r>
            <a:endParaRPr lang="en-IN" dirty="0">
              <a:ln>
                <a:solidFill>
                  <a:schemeClr val="bg1">
                    <a:alpha val="57000"/>
                  </a:schemeClr>
                </a:solidFill>
              </a:ln>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28600"/>
            <a:ext cx="7498080" cy="1143000"/>
          </a:xfrm>
        </p:spPr>
        <p:txBody>
          <a:bodyPr/>
          <a:lstStyle/>
          <a:p>
            <a:r>
              <a:rPr lang="en-US" dirty="0" smtClean="0"/>
              <a:t>Pictorial Representation :</a:t>
            </a:r>
            <a:endParaRPr lang="en-IN" dirty="0"/>
          </a:p>
        </p:txBody>
      </p:sp>
      <p:pic>
        <p:nvPicPr>
          <p:cNvPr id="9" name="Content Placeholder 8" descr="Untitled.png"/>
          <p:cNvPicPr>
            <a:picLocks noGrp="1" noChangeAspect="1"/>
          </p:cNvPicPr>
          <p:nvPr>
            <p:ph idx="1"/>
          </p:nvPr>
        </p:nvPicPr>
        <p:blipFill>
          <a:blip r:embed="rId2" cstate="print"/>
          <a:stretch>
            <a:fillRect/>
          </a:stretch>
        </p:blipFill>
        <p:spPr>
          <a:xfrm>
            <a:off x="1371600" y="1447800"/>
            <a:ext cx="5638800" cy="5105400"/>
          </a:xfrm>
        </p:spPr>
      </p:pic>
      <p:pic>
        <p:nvPicPr>
          <p:cNvPr id="2" name="Picture 2"/>
          <p:cNvPicPr>
            <a:picLocks noChangeAspect="1" noChangeArrowheads="1"/>
          </p:cNvPicPr>
          <p:nvPr/>
        </p:nvPicPr>
        <p:blipFill>
          <a:blip r:embed="rId3" cstate="print"/>
          <a:srcRect/>
          <a:stretch>
            <a:fillRect/>
          </a:stretch>
        </p:blipFill>
        <p:spPr bwMode="auto">
          <a:xfrm>
            <a:off x="4486275" y="3419475"/>
            <a:ext cx="171450" cy="19050"/>
          </a:xfrm>
          <a:prstGeom prst="rect">
            <a:avLst/>
          </a:prstGeom>
          <a:noFill/>
          <a:ln w="9525">
            <a:noFill/>
            <a:miter lim="800000"/>
            <a:headEnd/>
            <a:tailEnd/>
          </a:ln>
        </p:spPr>
      </p:pic>
    </p:spTree>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a:t>
            </a:r>
            <a:r>
              <a:rPr lang="en-US" dirty="0" smtClean="0"/>
              <a:t>nclusion</a:t>
            </a:r>
            <a:endParaRPr lang="en-IN" dirty="0"/>
          </a:p>
        </p:txBody>
      </p:sp>
      <p:sp>
        <p:nvSpPr>
          <p:cNvPr id="3" name="Content Placeholder 2"/>
          <p:cNvSpPr>
            <a:spLocks noGrp="1"/>
          </p:cNvSpPr>
          <p:nvPr>
            <p:ph idx="1"/>
          </p:nvPr>
        </p:nvSpPr>
        <p:spPr/>
        <p:txBody>
          <a:bodyPr/>
          <a:lstStyle/>
          <a:p>
            <a:r>
              <a:rPr lang="en-US" dirty="0" smtClean="0"/>
              <a:t>We are working on this </a:t>
            </a:r>
            <a:r>
              <a:rPr lang="en-US" dirty="0" smtClean="0"/>
              <a:t>games to merge both the levels</a:t>
            </a:r>
            <a:endParaRPr lang="en-US" dirty="0" smtClean="0"/>
          </a:p>
          <a:p>
            <a:r>
              <a:rPr lang="en-US" dirty="0" smtClean="0"/>
              <a:t>It’s all about :</a:t>
            </a:r>
          </a:p>
          <a:p>
            <a:pPr>
              <a:buNone/>
            </a:pPr>
            <a:r>
              <a:rPr lang="en-US" dirty="0" smtClean="0"/>
              <a:t>          -  Changing Grids</a:t>
            </a:r>
          </a:p>
          <a:p>
            <a:pPr>
              <a:buNone/>
            </a:pPr>
            <a:r>
              <a:rPr lang="en-US" dirty="0" smtClean="0"/>
              <a:t>          -  Hardening the </a:t>
            </a:r>
            <a:r>
              <a:rPr lang="en-US" dirty="0" smtClean="0"/>
              <a:t>Level</a:t>
            </a:r>
            <a:endParaRPr lang="en-US" dirty="0" smtClean="0"/>
          </a:p>
          <a:p>
            <a:pPr>
              <a:buNone/>
            </a:pPr>
            <a:r>
              <a:rPr lang="en-US" dirty="0" smtClean="0"/>
              <a:t>          -  Implementing Obstacles </a:t>
            </a:r>
          </a:p>
          <a:p>
            <a:pPr>
              <a:buNone/>
            </a:pPr>
            <a:r>
              <a:rPr lang="en-US" dirty="0" smtClean="0"/>
              <a:t>          </a:t>
            </a:r>
            <a:r>
              <a:rPr lang="en-US" dirty="0" smtClean="0"/>
              <a:t>-  Merging </a:t>
            </a:r>
            <a:r>
              <a:rPr lang="en-US" dirty="0" smtClean="0"/>
              <a:t>the program</a:t>
            </a: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000" dirty="0" smtClean="0"/>
          </a:p>
          <a:p>
            <a:pPr algn="ctr">
              <a:buNone/>
            </a:pPr>
            <a:endParaRPr lang="en-US" sz="4000" dirty="0" smtClean="0"/>
          </a:p>
          <a:p>
            <a:pPr algn="ctr">
              <a:buNone/>
            </a:pPr>
            <a:r>
              <a:rPr lang="en-US" sz="4000" dirty="0" smtClean="0">
                <a:latin typeface="Arial Black" pitchFamily="34" charset="0"/>
              </a:rPr>
              <a:t>THANK YOU  : ) </a:t>
            </a:r>
            <a:endParaRPr lang="en-IN" sz="4000" dirty="0">
              <a:latin typeface="Arial Black" pitchFamily="34"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Team </a:t>
            </a:r>
            <a:r>
              <a:rPr lang="en-US" dirty="0" smtClean="0"/>
              <a:t>Name   </a:t>
            </a:r>
            <a:r>
              <a:rPr lang="en-US" dirty="0" smtClean="0"/>
              <a:t/>
            </a:r>
            <a:br>
              <a:rPr lang="en-US" dirty="0" smtClean="0"/>
            </a:br>
            <a:endParaRPr lang="en-IN" dirty="0"/>
          </a:p>
        </p:txBody>
      </p:sp>
      <p:sp>
        <p:nvSpPr>
          <p:cNvPr id="3" name="Content Placeholder 2"/>
          <p:cNvSpPr>
            <a:spLocks noGrp="1"/>
          </p:cNvSpPr>
          <p:nvPr>
            <p:ph idx="1"/>
          </p:nvPr>
        </p:nvSpPr>
        <p:spPr>
          <a:xfrm>
            <a:off x="1371600" y="1524000"/>
            <a:ext cx="7498080" cy="4800600"/>
          </a:xfrm>
        </p:spPr>
        <p:txBody>
          <a:bodyPr>
            <a:normAutofit fontScale="25000" lnSpcReduction="20000"/>
          </a:bodyPr>
          <a:lstStyle/>
          <a:p>
            <a:pPr lvl="8">
              <a:buNone/>
            </a:pPr>
            <a:r>
              <a:rPr lang="en-US" sz="14400" b="1"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Developers   Hub</a:t>
            </a:r>
          </a:p>
          <a:p>
            <a:pPr lvl="8">
              <a:buNone/>
            </a:pPr>
            <a:endParaRPr lang="en-US" sz="14400" b="1" dirty="0" smtClean="0">
              <a:solidFill>
                <a:srgbClr val="FFC000"/>
              </a:solidFill>
              <a:latin typeface="Algerian" pitchFamily="82" charset="0"/>
            </a:endParaRPr>
          </a:p>
          <a:p>
            <a:pPr lvl="8">
              <a:buNone/>
            </a:pPr>
            <a:r>
              <a:rPr lang="en-US" sz="14400" b="1" dirty="0" smtClean="0">
                <a:solidFill>
                  <a:srgbClr val="FFC000"/>
                </a:solidFill>
                <a:latin typeface="Arial Black" pitchFamily="34" charset="0"/>
              </a:rPr>
              <a:t>             </a:t>
            </a:r>
          </a:p>
          <a:p>
            <a:pPr lvl="8">
              <a:buNone/>
            </a:pPr>
            <a:r>
              <a:rPr lang="en-US" sz="12800" b="1" dirty="0" smtClean="0"/>
              <a:t>MEMBERS</a:t>
            </a:r>
            <a:r>
              <a:rPr lang="en-US" sz="16000" b="1" dirty="0" smtClean="0"/>
              <a:t>  :  </a:t>
            </a:r>
          </a:p>
          <a:p>
            <a:pPr lvl="8">
              <a:buNone/>
            </a:pPr>
            <a:endParaRPr lang="en-US" sz="16000" b="1" dirty="0" smtClean="0"/>
          </a:p>
          <a:p>
            <a:pPr lvl="8">
              <a:buFont typeface="Wingdings" pitchFamily="2" charset="2"/>
              <a:buChar char="v"/>
            </a:pPr>
            <a:r>
              <a:rPr lang="en-US" sz="11200" b="1" dirty="0" smtClean="0"/>
              <a:t>Deepak </a:t>
            </a:r>
            <a:r>
              <a:rPr lang="en-US" sz="11200" b="1" dirty="0" smtClean="0"/>
              <a:t>S</a:t>
            </a:r>
          </a:p>
          <a:p>
            <a:pPr lvl="8">
              <a:buFont typeface="Wingdings" pitchFamily="2" charset="2"/>
              <a:buChar char="v"/>
            </a:pPr>
            <a:r>
              <a:rPr lang="en-US" sz="11200" b="1" dirty="0" smtClean="0"/>
              <a:t> </a:t>
            </a:r>
            <a:r>
              <a:rPr lang="en-US" sz="11200" b="1" dirty="0" err="1" smtClean="0"/>
              <a:t>Dhanush</a:t>
            </a:r>
            <a:r>
              <a:rPr lang="en-US" sz="11200" b="1" dirty="0" smtClean="0"/>
              <a:t> DR</a:t>
            </a:r>
          </a:p>
          <a:p>
            <a:pPr lvl="8">
              <a:buNone/>
            </a:pPr>
            <a:endParaRPr lang="en-US" sz="11200" b="1" dirty="0" smtClean="0">
              <a:solidFill>
                <a:schemeClr val="bg1"/>
              </a:solidFill>
            </a:endParaRPr>
          </a:p>
          <a:p>
            <a:pPr lvl="8">
              <a:buNone/>
            </a:pPr>
            <a:endParaRPr lang="en-US" sz="6200" b="1" dirty="0" smtClean="0">
              <a:solidFill>
                <a:schemeClr val="bg1"/>
              </a:solidFill>
            </a:endParaRPr>
          </a:p>
          <a:p>
            <a:pPr lvl="8">
              <a:buNone/>
            </a:pPr>
            <a:endParaRPr lang="en-US" sz="62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endParaRPr lang="en-US" sz="2800" b="1" dirty="0" smtClean="0">
              <a:solidFill>
                <a:schemeClr val="bg1"/>
              </a:solidFill>
            </a:endParaRPr>
          </a:p>
          <a:p>
            <a:pPr lvl="8">
              <a:buNone/>
            </a:pPr>
            <a:r>
              <a:rPr lang="en-US" sz="2800" b="1" dirty="0" smtClean="0">
                <a:solidFill>
                  <a:schemeClr val="bg1"/>
                </a:solidFill>
              </a:rPr>
              <a:t>                                                             </a:t>
            </a:r>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3600" dirty="0" smtClean="0">
                <a:solidFill>
                  <a:schemeClr val="accent5">
                    <a:lumMod val="75000"/>
                  </a:schemeClr>
                </a:solidFill>
              </a:rPr>
              <a:t>Mentor</a:t>
            </a:r>
            <a:r>
              <a:rPr lang="en-US" sz="3200" dirty="0" smtClean="0">
                <a:solidFill>
                  <a:schemeClr val="accent5">
                    <a:lumMod val="75000"/>
                  </a:schemeClr>
                </a:solidFill>
              </a:rPr>
              <a:t> </a:t>
            </a:r>
          </a:p>
          <a:p>
            <a:pPr>
              <a:buNone/>
            </a:pPr>
            <a:endParaRPr lang="en-US" dirty="0" smtClean="0"/>
          </a:p>
          <a:p>
            <a:pPr>
              <a:buFont typeface="Wingdings" pitchFamily="2" charset="2"/>
              <a:buChar char="q"/>
            </a:pPr>
            <a:r>
              <a:rPr lang="en-US" sz="3200" b="1" dirty="0" smtClean="0"/>
              <a:t>    </a:t>
            </a:r>
            <a:r>
              <a:rPr lang="en-US" sz="3200" b="1" dirty="0" smtClean="0">
                <a:latin typeface="Times New Roman" pitchFamily="18" charset="0"/>
                <a:cs typeface="Times New Roman" pitchFamily="18" charset="0"/>
              </a:rPr>
              <a:t>Mr.Rajashakaran</a:t>
            </a:r>
            <a:r>
              <a:rPr lang="en-US" sz="3200" b="1" dirty="0" smtClean="0"/>
              <a:t> </a:t>
            </a:r>
            <a:r>
              <a:rPr lang="en-US" sz="3200" dirty="0" smtClean="0"/>
              <a:t>(Assistan</a:t>
            </a:r>
            <a:r>
              <a:rPr lang="en-US" sz="3200" dirty="0" smtClean="0"/>
              <a:t>t Professor</a:t>
            </a:r>
            <a:endParaRPr lang="en-US" sz="3200" dirty="0" smtClean="0"/>
          </a:p>
          <a:p>
            <a:pPr>
              <a:buNone/>
            </a:pPr>
            <a:r>
              <a:rPr lang="en-US" dirty="0" smtClean="0"/>
              <a:t>                                             KITE )</a:t>
            </a:r>
            <a:endParaRPr lang="en-US" dirty="0" smtClean="0"/>
          </a:p>
          <a:p>
            <a:pPr>
              <a:buNone/>
            </a:pPr>
            <a:endParaRPr lang="en-US" dirty="0" smtClean="0"/>
          </a:p>
          <a:p>
            <a:pPr>
              <a:buNone/>
            </a:pPr>
            <a:r>
              <a:rPr lang="en-US" sz="3600" dirty="0" smtClean="0">
                <a:solidFill>
                  <a:schemeClr val="accent5">
                    <a:lumMod val="75000"/>
                  </a:schemeClr>
                </a:solidFill>
                <a:latin typeface="+mj-lt"/>
              </a:rPr>
              <a:t>Industry Mentor </a:t>
            </a:r>
          </a:p>
          <a:p>
            <a:pPr>
              <a:buNone/>
            </a:pPr>
            <a:endParaRPr lang="en-US" sz="3600" b="1" dirty="0" smtClean="0">
              <a:solidFill>
                <a:schemeClr val="accent1"/>
              </a:solidFill>
              <a:effectLst>
                <a:outerShdw blurRad="38100" dist="38100" dir="2700000" algn="tl">
                  <a:srgbClr val="000000">
                    <a:alpha val="43137"/>
                  </a:srgbClr>
                </a:outerShdw>
              </a:effectLst>
              <a:latin typeface="+mj-lt"/>
            </a:endParaRPr>
          </a:p>
          <a:p>
            <a:pPr>
              <a:buFont typeface="Wingdings" pitchFamily="2" charset="2"/>
              <a:buChar char="q"/>
            </a:pPr>
            <a:r>
              <a:rPr lang="en-US" sz="3200" dirty="0" smtClean="0"/>
              <a:t>   </a:t>
            </a:r>
            <a:r>
              <a:rPr lang="en-US" sz="3200" b="1" dirty="0" err="1" smtClean="0">
                <a:latin typeface="Times New Roman" pitchFamily="18" charset="0"/>
                <a:cs typeface="Times New Roman" pitchFamily="18" charset="0"/>
              </a:rPr>
              <a:t>Ms.Subashini</a:t>
            </a:r>
            <a:r>
              <a:rPr lang="en-US" dirty="0" smtClean="0"/>
              <a:t> (Associate</a:t>
            </a:r>
          </a:p>
          <a:p>
            <a:pPr>
              <a:buNone/>
            </a:pPr>
            <a:r>
              <a:rPr lang="en-US" dirty="0" smtClean="0"/>
              <a:t> </a:t>
            </a:r>
            <a:r>
              <a:rPr lang="en-US" dirty="0" smtClean="0"/>
              <a:t>                                       KGISL - GSS)</a:t>
            </a:r>
            <a:r>
              <a:rPr lang="en-US" dirty="0" smtClean="0"/>
              <a:t>       </a:t>
            </a:r>
            <a:endParaRPr lang="en-IN" dirty="0"/>
          </a:p>
        </p:txBody>
      </p:sp>
    </p:spTree>
  </p:cSld>
  <p:clrMapOvr>
    <a:masterClrMapping/>
  </p:clrMapOvr>
  <p:transition>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4" name="Rectangle 3"/>
          <p:cNvSpPr/>
          <p:nvPr/>
        </p:nvSpPr>
        <p:spPr>
          <a:xfrm>
            <a:off x="838200" y="1676400"/>
            <a:ext cx="7543800" cy="4154984"/>
          </a:xfrm>
          <a:prstGeom prst="rect">
            <a:avLst/>
          </a:prstGeom>
        </p:spPr>
        <p:txBody>
          <a:bodyPr wrap="square">
            <a:spAutoFit/>
          </a:bodyPr>
          <a:lstStyle/>
          <a:p>
            <a:pPr algn="just"/>
            <a:r>
              <a:rPr lang="en-US" sz="2400" dirty="0" smtClean="0"/>
              <a:t>The title of the project is hunters. It’s a Python program developed using pygame .It’s a strategy based game, The main objective is to collect all the points without encountering the Enemies and then moving to the next level for the completion and then to continue  the same as well Player is a ball like structured that is painted yellow in color ,where the enemies are red in color.</a:t>
            </a:r>
            <a:br>
              <a:rPr lang="en-US" sz="2400" dirty="0" smtClean="0"/>
            </a:br>
            <a:r>
              <a:rPr lang="en-US" sz="2400" dirty="0" smtClean="0"/>
              <a:t>This can manually contolled by the users with the help of the arrow keys present in the keyboard. </a:t>
            </a:r>
            <a:br>
              <a:rPr lang="en-US" sz="2400" dirty="0" smtClean="0"/>
            </a:br>
            <a:r>
              <a:rPr lang="en-US" sz="2400" dirty="0" smtClean="0"/>
              <a:t>		 </a:t>
            </a:r>
            <a:endParaRPr lang="en-IN" sz="2400"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normAutofit fontScale="85000" lnSpcReduction="20000"/>
          </a:bodyPr>
          <a:lstStyle/>
          <a:p>
            <a:pPr>
              <a:buNone/>
            </a:pPr>
            <a:endParaRPr lang="en-US" dirty="0" smtClean="0"/>
          </a:p>
          <a:p>
            <a:pPr>
              <a:buNone/>
            </a:pPr>
            <a:r>
              <a:rPr lang="en-US" dirty="0" smtClean="0"/>
              <a:t>Introduction:</a:t>
            </a:r>
            <a:endParaRPr lang="en-US" dirty="0" smtClean="0"/>
          </a:p>
          <a:p>
            <a:pPr>
              <a:buNone/>
            </a:pPr>
            <a:endParaRPr lang="en-US" dirty="0" smtClean="0"/>
          </a:p>
          <a:p>
            <a:pPr>
              <a:buNone/>
            </a:pPr>
            <a:r>
              <a:rPr lang="en-US" dirty="0" smtClean="0"/>
              <a:t> </a:t>
            </a:r>
            <a:r>
              <a:rPr lang="en-US" dirty="0" smtClean="0"/>
              <a:t>                  - Pygame</a:t>
            </a:r>
          </a:p>
          <a:p>
            <a:pPr>
              <a:buNone/>
            </a:pPr>
            <a:r>
              <a:rPr lang="en-US" dirty="0" smtClean="0"/>
              <a:t> </a:t>
            </a:r>
            <a:r>
              <a:rPr lang="en-US" dirty="0" smtClean="0"/>
              <a:t>                  -</a:t>
            </a:r>
            <a:r>
              <a:rPr lang="en-US" dirty="0" smtClean="0"/>
              <a:t> </a:t>
            </a:r>
            <a:r>
              <a:rPr lang="en-US" dirty="0" smtClean="0"/>
              <a:t>Modules</a:t>
            </a:r>
          </a:p>
          <a:p>
            <a:pPr>
              <a:buNone/>
            </a:pPr>
            <a:r>
              <a:rPr lang="en-US" dirty="0" smtClean="0"/>
              <a:t>                   - Modal Program</a:t>
            </a:r>
          </a:p>
          <a:p>
            <a:pPr>
              <a:buNone/>
            </a:pPr>
            <a:r>
              <a:rPr lang="en-US" dirty="0" smtClean="0"/>
              <a:t>                   - Requirements</a:t>
            </a:r>
          </a:p>
          <a:p>
            <a:pPr>
              <a:buNone/>
            </a:pPr>
            <a:r>
              <a:rPr lang="en-US" dirty="0" smtClean="0"/>
              <a:t> </a:t>
            </a:r>
            <a:r>
              <a:rPr lang="en-US" dirty="0" smtClean="0"/>
              <a:t>                  - Plagiarism</a:t>
            </a:r>
          </a:p>
          <a:p>
            <a:pPr>
              <a:buNone/>
            </a:pPr>
            <a:r>
              <a:rPr lang="en-US" dirty="0" smtClean="0"/>
              <a:t> </a:t>
            </a:r>
            <a:r>
              <a:rPr lang="en-US" dirty="0" smtClean="0"/>
              <a:t>                  - Title</a:t>
            </a:r>
          </a:p>
          <a:p>
            <a:pPr>
              <a:buNone/>
            </a:pPr>
            <a:r>
              <a:rPr lang="en-US" dirty="0" smtClean="0"/>
              <a:t> </a:t>
            </a:r>
            <a:r>
              <a:rPr lang="en-US" dirty="0" smtClean="0"/>
              <a:t>                  - Pictorial Representation</a:t>
            </a:r>
          </a:p>
          <a:p>
            <a:pPr>
              <a:buNone/>
            </a:pPr>
            <a:r>
              <a:rPr lang="en-US" dirty="0" smtClean="0"/>
              <a:t>Conclusion:                  </a:t>
            </a:r>
            <a:endParaRPr lang="en-IN" dirty="0"/>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PYGAME</a:t>
            </a:r>
            <a:endParaRPr lang="en-IN" dirty="0"/>
          </a:p>
        </p:txBody>
      </p:sp>
      <p:sp>
        <p:nvSpPr>
          <p:cNvPr id="3" name="Content Placeholder 2"/>
          <p:cNvSpPr>
            <a:spLocks noGrp="1"/>
          </p:cNvSpPr>
          <p:nvPr>
            <p:ph idx="1"/>
          </p:nvPr>
        </p:nvSpPr>
        <p:spPr/>
        <p:txBody>
          <a:bodyPr/>
          <a:lstStyle/>
          <a:p>
            <a:pPr marL="651510" indent="-514350" algn="just"/>
            <a:r>
              <a:rPr lang="en-IN" sz="3200" dirty="0" smtClean="0">
                <a:solidFill>
                  <a:schemeClr val="tx1">
                    <a:lumMod val="75000"/>
                    <a:lumOff val="25000"/>
                  </a:schemeClr>
                </a:solidFill>
                <a:latin typeface="Adobe Garamond Pro Bold" pitchFamily="18" charset="0"/>
              </a:rPr>
              <a:t>     Game Programming with Python is about building games using Python.</a:t>
            </a:r>
          </a:p>
          <a:p>
            <a:pPr marL="651510" indent="-514350" algn="just">
              <a:buNone/>
            </a:pPr>
            <a:r>
              <a:rPr lang="en-IN" sz="3200" dirty="0" smtClean="0">
                <a:solidFill>
                  <a:schemeClr val="tx1">
                    <a:lumMod val="75000"/>
                    <a:lumOff val="25000"/>
                  </a:schemeClr>
                </a:solidFill>
                <a:latin typeface="Adobe Garamond Pro Bold" pitchFamily="18" charset="0"/>
              </a:rPr>
              <a:t>   </a:t>
            </a:r>
          </a:p>
          <a:p>
            <a:pPr marL="651510" indent="-514350" algn="just"/>
            <a:r>
              <a:rPr lang="en-IN" sz="3200" dirty="0" smtClean="0">
                <a:solidFill>
                  <a:schemeClr val="tx1">
                    <a:lumMod val="75000"/>
                    <a:lumOff val="25000"/>
                  </a:schemeClr>
                </a:solidFill>
                <a:latin typeface="Adobe Garamond Pro Bold" pitchFamily="18" charset="0"/>
              </a:rPr>
              <a:t>     It deals with general concepts of game development and specifics that apply when using Python for game development</a:t>
            </a:r>
          </a:p>
          <a:p>
            <a:pPr>
              <a:buNone/>
            </a:pPr>
            <a:endParaRPr lang="en-IN" dirty="0">
              <a:solidFill>
                <a:schemeClr val="tx1">
                  <a:lumMod val="75000"/>
                  <a:lumOff val="25000"/>
                </a:schemeClr>
              </a:solidFill>
            </a:endParaRPr>
          </a:p>
        </p:txBody>
      </p:sp>
    </p:spTree>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8839200" cy="5816977"/>
          </a:xfrm>
          <a:prstGeom prst="rect">
            <a:avLst/>
          </a:prstGeom>
        </p:spPr>
        <p:txBody>
          <a:bodyPr wrap="square">
            <a:spAutoFit/>
          </a:bodyPr>
          <a:lstStyle/>
          <a:p>
            <a:pPr algn="ctr"/>
            <a:r>
              <a:rPr lang="en-US" sz="2800" dirty="0" smtClean="0">
                <a:solidFill>
                  <a:schemeClr val="bg1">
                    <a:lumMod val="95000"/>
                    <a:lumOff val="5000"/>
                  </a:schemeClr>
                </a:solidFill>
              </a:rPr>
              <a:t/>
            </a:r>
            <a:br>
              <a:rPr lang="en-US" sz="2800" dirty="0" smtClean="0">
                <a:solidFill>
                  <a:schemeClr val="bg1">
                    <a:lumMod val="95000"/>
                    <a:lumOff val="5000"/>
                  </a:schemeClr>
                </a:solidFill>
              </a:rPr>
            </a:br>
            <a:r>
              <a:rPr lang="en-US" sz="3600" b="1" dirty="0" smtClean="0">
                <a:solidFill>
                  <a:schemeClr val="tx1">
                    <a:lumMod val="75000"/>
                    <a:lumOff val="25000"/>
                  </a:schemeClr>
                </a:solidFill>
              </a:rPr>
              <a:t>    MODULES</a:t>
            </a:r>
            <a:endParaRPr lang="en-US" sz="2800" b="1" dirty="0" smtClean="0">
              <a:solidFill>
                <a:schemeClr val="tx1">
                  <a:lumMod val="75000"/>
                  <a:lumOff val="25000"/>
                </a:schemeClr>
              </a:solidFill>
            </a:endParaRPr>
          </a:p>
          <a:p>
            <a:pPr marL="514350" indent="-514350" algn="just"/>
            <a:endParaRPr lang="en-US" sz="2800" dirty="0" smtClean="0">
              <a:solidFill>
                <a:schemeClr val="bg1">
                  <a:lumMod val="95000"/>
                  <a:lumOff val="5000"/>
                </a:schemeClr>
              </a:solidFill>
            </a:endParaRPr>
          </a:p>
          <a:p>
            <a:pPr marL="514350" indent="-514350" algn="just">
              <a:buFont typeface="Wingdings" pitchFamily="2" charset="2"/>
              <a:buChar char="Ø"/>
            </a:pPr>
            <a:r>
              <a:rPr lang="en-US" sz="2800" dirty="0" smtClean="0">
                <a:solidFill>
                  <a:schemeClr val="accent1">
                    <a:lumMod val="60000"/>
                    <a:lumOff val="40000"/>
                  </a:schemeClr>
                </a:solidFill>
              </a:rPr>
              <a:t>   </a:t>
            </a:r>
            <a:r>
              <a:rPr lang="en-US" sz="2800" dirty="0" smtClean="0">
                <a:solidFill>
                  <a:schemeClr val="tx1">
                    <a:lumMod val="75000"/>
                    <a:lumOff val="25000"/>
                  </a:schemeClr>
                </a:solidFill>
              </a:rPr>
              <a:t>It is a complex maze like path which is </a:t>
            </a:r>
            <a:r>
              <a:rPr lang="en-US" sz="2800" dirty="0" smtClean="0">
                <a:solidFill>
                  <a:schemeClr val="tx1">
                    <a:lumMod val="75000"/>
                    <a:lumOff val="25000"/>
                  </a:schemeClr>
                </a:solidFill>
              </a:rPr>
              <a:t>full of points</a:t>
            </a:r>
            <a:r>
              <a:rPr lang="en-US" sz="2800" dirty="0" smtClean="0">
                <a:solidFill>
                  <a:schemeClr val="tx1">
                    <a:lumMod val="75000"/>
                    <a:lumOff val="25000"/>
                  </a:schemeClr>
                </a:solidFill>
              </a:rPr>
              <a:t>, players must collect all the points with encountering the enemy</a:t>
            </a:r>
          </a:p>
          <a:p>
            <a:pPr algn="just">
              <a:buFont typeface="Wingdings" pitchFamily="2" charset="2"/>
              <a:buChar char="Ø"/>
            </a:pPr>
            <a:r>
              <a:rPr lang="en-US" sz="2800" dirty="0" smtClean="0">
                <a:solidFill>
                  <a:schemeClr val="tx1">
                    <a:lumMod val="75000"/>
                    <a:lumOff val="25000"/>
                  </a:schemeClr>
                </a:solidFill>
              </a:rPr>
              <a:t>   </a:t>
            </a:r>
            <a:r>
              <a:rPr lang="en-US" sz="2800" dirty="0" smtClean="0">
                <a:solidFill>
                  <a:schemeClr val="tx1">
                    <a:lumMod val="75000"/>
                    <a:lumOff val="25000"/>
                  </a:schemeClr>
                </a:solidFill>
              </a:rPr>
              <a:t>   </a:t>
            </a:r>
            <a:r>
              <a:rPr lang="en-US" sz="2800" dirty="0" smtClean="0">
                <a:solidFill>
                  <a:schemeClr val="tx1">
                    <a:lumMod val="75000"/>
                    <a:lumOff val="25000"/>
                  </a:schemeClr>
                </a:solidFill>
              </a:rPr>
              <a:t>After collecting all the points the level one ends </a:t>
            </a:r>
            <a:r>
              <a:rPr lang="en-US" sz="2800" dirty="0" smtClean="0">
                <a:solidFill>
                  <a:schemeClr val="tx1">
                    <a:lumMod val="75000"/>
                    <a:lumOff val="25000"/>
                  </a:schemeClr>
                </a:solidFill>
              </a:rPr>
              <a:t>where </a:t>
            </a:r>
            <a:r>
              <a:rPr lang="en-US" sz="2800" dirty="0" smtClean="0">
                <a:solidFill>
                  <a:schemeClr val="tx1">
                    <a:lumMod val="75000"/>
                    <a:lumOff val="25000"/>
                  </a:schemeClr>
                </a:solidFill>
              </a:rPr>
              <a:t>the start of second level which is more complex then the previous one</a:t>
            </a:r>
          </a:p>
          <a:p>
            <a:pPr algn="just">
              <a:buFont typeface="Wingdings" pitchFamily="2" charset="2"/>
              <a:buChar char="Ø"/>
            </a:pPr>
            <a:r>
              <a:rPr lang="en-US" sz="2800" dirty="0" smtClean="0">
                <a:solidFill>
                  <a:schemeClr val="tx1">
                    <a:lumMod val="75000"/>
                    <a:lumOff val="25000"/>
                  </a:schemeClr>
                </a:solidFill>
              </a:rPr>
              <a:t>      If the player gets caught with the enemy he will be destroyed if by escape the player escapes both the level he will be awarded as the winner</a:t>
            </a:r>
          </a:p>
          <a:p>
            <a:pPr algn="just"/>
            <a:r>
              <a:rPr lang="en-US" sz="2800" dirty="0" smtClean="0"/>
              <a:t>				</a:t>
            </a:r>
            <a:endParaRPr lang="en-IN" sz="2800" dirty="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program</a:t>
            </a:r>
            <a:endParaRPr lang="en-IN" dirty="0"/>
          </a:p>
        </p:txBody>
      </p:sp>
      <p:pic>
        <p:nvPicPr>
          <p:cNvPr id="2050" name="Picture 2"/>
          <p:cNvPicPr>
            <a:picLocks noGrp="1" noChangeAspect="1" noChangeArrowheads="1"/>
          </p:cNvPicPr>
          <p:nvPr>
            <p:ph idx="1"/>
          </p:nvPr>
        </p:nvPicPr>
        <p:blipFill>
          <a:blip r:embed="rId2" cstate="print"/>
          <a:stretch>
            <a:fillRect/>
          </a:stretch>
        </p:blipFill>
        <p:spPr bwMode="auto">
          <a:xfrm>
            <a:off x="1435100" y="1739937"/>
            <a:ext cx="7499350" cy="42163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Requriments</a:t>
            </a:r>
            <a:endParaRPr lang="en-IN" dirty="0"/>
          </a:p>
        </p:txBody>
      </p:sp>
      <p:sp>
        <p:nvSpPr>
          <p:cNvPr id="3" name="Content Placeholder 2"/>
          <p:cNvSpPr>
            <a:spLocks noGrp="1"/>
          </p:cNvSpPr>
          <p:nvPr>
            <p:ph idx="1"/>
          </p:nvPr>
        </p:nvSpPr>
        <p:spPr/>
        <p:txBody>
          <a:bodyPr>
            <a:normAutofit/>
          </a:bodyPr>
          <a:lstStyle/>
          <a:p>
            <a:r>
              <a:rPr lang="en-US" dirty="0" smtClean="0"/>
              <a:t>HARDWARE:</a:t>
            </a:r>
          </a:p>
          <a:p>
            <a:pPr>
              <a:buNone/>
            </a:pPr>
            <a:r>
              <a:rPr lang="en-US" dirty="0" smtClean="0"/>
              <a:t>              </a:t>
            </a:r>
            <a:r>
              <a:rPr lang="en-US" dirty="0" smtClean="0"/>
              <a:t>       -  </a:t>
            </a:r>
            <a:r>
              <a:rPr lang="en-US" dirty="0" smtClean="0"/>
              <a:t>Processor </a:t>
            </a:r>
            <a:r>
              <a:rPr lang="en-US" dirty="0" smtClean="0"/>
              <a:t>   : Intel </a:t>
            </a:r>
            <a:r>
              <a:rPr lang="en-US" dirty="0" smtClean="0"/>
              <a:t>i5-6500</a:t>
            </a:r>
          </a:p>
          <a:p>
            <a:pPr>
              <a:buNone/>
            </a:pPr>
            <a:r>
              <a:rPr lang="en-US" dirty="0" smtClean="0"/>
              <a:t>                </a:t>
            </a:r>
            <a:r>
              <a:rPr lang="en-US" dirty="0" smtClean="0"/>
              <a:t>     -   </a:t>
            </a:r>
            <a:r>
              <a:rPr lang="en-US" dirty="0" smtClean="0"/>
              <a:t>System Type</a:t>
            </a:r>
            <a:r>
              <a:rPr lang="en-US" dirty="0" smtClean="0"/>
              <a:t>:  64-bit OS                         </a:t>
            </a:r>
            <a:endParaRPr lang="en-US" dirty="0" smtClean="0"/>
          </a:p>
          <a:p>
            <a:pPr>
              <a:buNone/>
            </a:pPr>
            <a:endParaRPr lang="en-US" dirty="0" smtClean="0"/>
          </a:p>
          <a:p>
            <a:r>
              <a:rPr lang="en-US" dirty="0" smtClean="0"/>
              <a:t>SOFTWARE:</a:t>
            </a:r>
          </a:p>
          <a:p>
            <a:pPr>
              <a:buNone/>
            </a:pPr>
            <a:r>
              <a:rPr lang="en-US" dirty="0" smtClean="0"/>
              <a:t>                    </a:t>
            </a:r>
            <a:r>
              <a:rPr lang="en-US" dirty="0" smtClean="0"/>
              <a:t> -  Thonny</a:t>
            </a:r>
          </a:p>
          <a:p>
            <a:pPr>
              <a:buNone/>
            </a:pPr>
            <a:r>
              <a:rPr lang="en-US" dirty="0" smtClean="0"/>
              <a:t>                     -  Chrome</a:t>
            </a:r>
            <a:endParaRPr lang="en-IN" dirty="0"/>
          </a:p>
        </p:txBody>
      </p:sp>
    </p:spTree>
  </p:cSld>
  <p:clrMapOvr>
    <a:masterClrMapping/>
  </p:clrMapOvr>
  <p:transition>
    <p:cover dir="l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497</TotalTime>
  <Words>253</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GAME   DEVELOPMENT   IN PYTHON</vt:lpstr>
      <vt:lpstr> Team Name    </vt:lpstr>
      <vt:lpstr>Slide 3</vt:lpstr>
      <vt:lpstr>ABSTRACT</vt:lpstr>
      <vt:lpstr>INDEX</vt:lpstr>
      <vt:lpstr>PYGAME</vt:lpstr>
      <vt:lpstr>Slide 7</vt:lpstr>
      <vt:lpstr>Model program</vt:lpstr>
      <vt:lpstr>Requriments</vt:lpstr>
      <vt:lpstr>Plagiarism</vt:lpstr>
      <vt:lpstr>TITLE  :  HUNTER  </vt:lpstr>
      <vt:lpstr>Pictorial Representation :</vt:lpstr>
      <vt:lpstr> 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IN PYTHON</dc:title>
  <dc:creator>ITLAB</dc:creator>
  <cp:lastModifiedBy>ITLAB</cp:lastModifiedBy>
  <cp:revision>57</cp:revision>
  <dcterms:created xsi:type="dcterms:W3CDTF">2019-01-22T03:45:40Z</dcterms:created>
  <dcterms:modified xsi:type="dcterms:W3CDTF">2019-01-23T08:03:26Z</dcterms:modified>
</cp:coreProperties>
</file>