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65" r:id="rId4"/>
    <p:sldId id="267" r:id="rId5"/>
    <p:sldId id="268" r:id="rId6"/>
    <p:sldId id="266" r:id="rId7"/>
    <p:sldId id="257" r:id="rId8"/>
    <p:sldId id="258" r:id="rId9"/>
    <p:sldId id="259" r:id="rId10"/>
    <p:sldId id="264" r:id="rId11"/>
    <p:sldId id="260"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BE92834-AE30-43DD-BAD7-4226E4D5408B}"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BE92834-AE30-43DD-BAD7-4226E4D5408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1919E76-6B78-418F-8BA4-9AA777EE4CB5}" type="datetimeFigureOut">
              <a:rPr lang="en-IN" smtClean="0"/>
              <a:pPr/>
              <a:t>23-01-2019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BE92834-AE30-43DD-BAD7-4226E4D5408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2971800"/>
          </a:xfrm>
        </p:spPr>
        <p:txBody>
          <a:bodyPr/>
          <a:lstStyle/>
          <a:p>
            <a:r>
              <a:rPr lang="en-US" b="1" dirty="0" smtClean="0">
                <a:solidFill>
                  <a:schemeClr val="bg1"/>
                </a:solidFill>
                <a:latin typeface="Colonna MT" pitchFamily="82" charset="0"/>
              </a:rPr>
              <a:t>GAME   DEVELOPMENT   IN PYTHON</a:t>
            </a:r>
            <a:endParaRPr lang="en-IN" b="1" dirty="0">
              <a:solidFill>
                <a:schemeClr val="bg1"/>
              </a:solidFill>
              <a:latin typeface="Colonna MT" pitchFamily="82"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6093976"/>
          </a:xfrm>
          <a:prstGeom prst="rect">
            <a:avLst/>
          </a:prstGeom>
        </p:spPr>
        <p:txBody>
          <a:bodyPr wrap="square">
            <a:spAutoFit/>
          </a:bodyPr>
          <a:lstStyle/>
          <a:p>
            <a:endParaRPr lang="en-US" dirty="0" smtClean="0"/>
          </a:p>
          <a:p>
            <a:pPr algn="ctr"/>
            <a:r>
              <a:rPr lang="en-US" sz="2800" dirty="0" smtClean="0">
                <a:solidFill>
                  <a:schemeClr val="bg1">
                    <a:lumMod val="95000"/>
                    <a:lumOff val="5000"/>
                  </a:schemeClr>
                </a:solidFill>
              </a:rPr>
              <a:t/>
            </a:r>
            <a:br>
              <a:rPr lang="en-US" sz="2800" dirty="0" smtClean="0">
                <a:solidFill>
                  <a:schemeClr val="bg1">
                    <a:lumMod val="95000"/>
                    <a:lumOff val="5000"/>
                  </a:schemeClr>
                </a:solidFill>
              </a:rPr>
            </a:br>
            <a:r>
              <a:rPr lang="en-US" sz="3600" b="1" dirty="0" smtClean="0">
                <a:solidFill>
                  <a:schemeClr val="bg1">
                    <a:lumMod val="95000"/>
                    <a:lumOff val="5000"/>
                  </a:schemeClr>
                </a:solidFill>
              </a:rPr>
              <a:t>    </a:t>
            </a:r>
            <a:r>
              <a:rPr lang="en-US" sz="3600" b="1" dirty="0" smtClean="0">
                <a:solidFill>
                  <a:schemeClr val="bg1">
                    <a:lumMod val="95000"/>
                    <a:lumOff val="5000"/>
                  </a:schemeClr>
                </a:solidFill>
              </a:rPr>
              <a:t>MODULES</a:t>
            </a:r>
            <a:endParaRPr lang="en-US" sz="2800" b="1" dirty="0" smtClean="0">
              <a:solidFill>
                <a:schemeClr val="bg1">
                  <a:lumMod val="95000"/>
                  <a:lumOff val="5000"/>
                </a:schemeClr>
              </a:solidFill>
            </a:endParaRPr>
          </a:p>
          <a:p>
            <a:endParaRPr lang="en-US" sz="2800" dirty="0" smtClean="0">
              <a:solidFill>
                <a:schemeClr val="bg1">
                  <a:lumMod val="95000"/>
                  <a:lumOff val="5000"/>
                </a:schemeClr>
              </a:solidFill>
            </a:endParaRPr>
          </a:p>
          <a:p>
            <a:pPr algn="just"/>
            <a:r>
              <a:rPr lang="en-US" sz="2800" dirty="0" smtClean="0">
                <a:solidFill>
                  <a:schemeClr val="accent1">
                    <a:lumMod val="60000"/>
                    <a:lumOff val="40000"/>
                  </a:schemeClr>
                </a:solidFill>
              </a:rPr>
              <a:t>      It </a:t>
            </a:r>
            <a:r>
              <a:rPr lang="en-US" sz="2800" dirty="0" smtClean="0">
                <a:solidFill>
                  <a:schemeClr val="accent1">
                    <a:lumMod val="60000"/>
                    <a:lumOff val="40000"/>
                  </a:schemeClr>
                </a:solidFill>
              </a:rPr>
              <a:t>is a complex maze like path which is full of points, players must collect all the points with encountering the enemy</a:t>
            </a:r>
          </a:p>
          <a:p>
            <a:pPr algn="just"/>
            <a:r>
              <a:rPr lang="en-US" sz="2800" dirty="0" smtClean="0">
                <a:solidFill>
                  <a:schemeClr val="accent1">
                    <a:lumMod val="60000"/>
                    <a:lumOff val="40000"/>
                  </a:schemeClr>
                </a:solidFill>
              </a:rPr>
              <a:t>      After collecting all the points the level one ends where the start of second level which is more complex then the previous one</a:t>
            </a:r>
          </a:p>
          <a:p>
            <a:pPr algn="just"/>
            <a:r>
              <a:rPr lang="en-US" sz="2800" dirty="0" smtClean="0">
                <a:solidFill>
                  <a:schemeClr val="accent1">
                    <a:lumMod val="60000"/>
                    <a:lumOff val="40000"/>
                  </a:schemeClr>
                </a:solidFill>
              </a:rPr>
              <a:t>      If the player gets caught with the enemy he will be destroyed if by escape the player escapes both the level he will be awarded as the winner</a:t>
            </a:r>
          </a:p>
          <a:p>
            <a:pPr algn="just"/>
            <a:r>
              <a:rPr lang="en-US" sz="2800" dirty="0" smtClean="0"/>
              <a:t>				</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We are working on this HUNTER’s second level of the program </a:t>
            </a:r>
          </a:p>
          <a:p>
            <a:r>
              <a:rPr lang="en-US" dirty="0" smtClean="0"/>
              <a:t>It’s all about :</a:t>
            </a:r>
          </a:p>
          <a:p>
            <a:r>
              <a:rPr lang="en-US" dirty="0" smtClean="0"/>
              <a:t>          -  Changing Grids</a:t>
            </a:r>
          </a:p>
          <a:p>
            <a:r>
              <a:rPr lang="en-US" dirty="0" smtClean="0"/>
              <a:t>          -  Hardening the Level</a:t>
            </a:r>
          </a:p>
          <a:p>
            <a:r>
              <a:rPr lang="en-US" dirty="0" smtClean="0"/>
              <a:t>          -  Introducing Time Lapse</a:t>
            </a:r>
          </a:p>
          <a:p>
            <a:r>
              <a:rPr lang="en-US" dirty="0" smtClean="0"/>
              <a:t>          -  Implementing Obstacles </a:t>
            </a:r>
            <a:endParaRPr lang="en-US" dirty="0" smtClean="0"/>
          </a:p>
          <a:p>
            <a:r>
              <a:rPr lang="en-US" dirty="0" smtClean="0"/>
              <a:t> </a:t>
            </a:r>
            <a:r>
              <a:rPr lang="en-US" dirty="0" smtClean="0"/>
              <a:t>         </a:t>
            </a:r>
            <a:r>
              <a:rPr lang="en-US" smtClean="0"/>
              <a:t>- Merging </a:t>
            </a:r>
            <a:r>
              <a:rPr lang="en-US" dirty="0" smtClean="0"/>
              <a:t>the program</a:t>
            </a:r>
            <a:endParaRPr lang="en-US" dirty="0" smtClean="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000" dirty="0" smtClean="0"/>
          </a:p>
          <a:p>
            <a:pPr algn="ctr">
              <a:buNone/>
            </a:pPr>
            <a:endParaRPr lang="en-US" sz="4000" dirty="0" smtClean="0"/>
          </a:p>
          <a:p>
            <a:pPr algn="ctr">
              <a:buNone/>
            </a:pPr>
            <a:r>
              <a:rPr lang="en-US" sz="4000" dirty="0" smtClean="0">
                <a:latin typeface="Arial Black" pitchFamily="34" charset="0"/>
              </a:rPr>
              <a:t>THANK YOU  : ) </a:t>
            </a:r>
            <a:endParaRPr lang="en-IN" sz="4000" dirty="0">
              <a:latin typeface="Arial Black" pitchFamily="34" charset="0"/>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Team Name</a:t>
            </a:r>
            <a:br>
              <a:rPr lang="en-US" dirty="0" smtClean="0"/>
            </a:br>
            <a:endParaRPr lang="en-IN" dirty="0"/>
          </a:p>
        </p:txBody>
      </p:sp>
      <p:sp>
        <p:nvSpPr>
          <p:cNvPr id="3" name="Content Placeholder 2"/>
          <p:cNvSpPr>
            <a:spLocks noGrp="1"/>
          </p:cNvSpPr>
          <p:nvPr>
            <p:ph idx="1"/>
          </p:nvPr>
        </p:nvSpPr>
        <p:spPr/>
        <p:txBody>
          <a:bodyPr>
            <a:normAutofit fontScale="25000" lnSpcReduction="20000"/>
          </a:bodyPr>
          <a:lstStyle/>
          <a:p>
            <a:pPr lvl="8">
              <a:buNone/>
            </a:pPr>
            <a:r>
              <a:rPr lang="en-US" sz="16000" b="1" dirty="0" smtClean="0">
                <a:solidFill>
                  <a:schemeClr val="bg1"/>
                </a:solidFill>
                <a:latin typeface="Algerian" pitchFamily="82" charset="0"/>
              </a:rPr>
              <a:t> </a:t>
            </a:r>
            <a:r>
              <a:rPr lang="en-US" sz="14400" b="1" dirty="0" smtClean="0">
                <a:solidFill>
                  <a:schemeClr val="bg1"/>
                </a:solidFill>
                <a:latin typeface="Algerian" pitchFamily="82" charset="0"/>
              </a:rPr>
              <a:t>Developers   Hub</a:t>
            </a:r>
            <a:r>
              <a:rPr lang="en-US" sz="14400" b="1" dirty="0" smtClean="0">
                <a:solidFill>
                  <a:schemeClr val="bg1"/>
                </a:solidFill>
                <a:latin typeface="Arial Black" pitchFamily="34" charset="0"/>
              </a:rPr>
              <a:t>                           </a:t>
            </a:r>
            <a:endParaRPr lang="en-US" sz="16000" b="1" dirty="0" smtClean="0">
              <a:solidFill>
                <a:schemeClr val="bg1"/>
              </a:solidFill>
              <a:latin typeface="Arial Black" pitchFamily="34" charset="0"/>
            </a:endParaRPr>
          </a:p>
          <a:p>
            <a:pPr lvl="8">
              <a:buNone/>
            </a:pPr>
            <a:endParaRPr lang="en-US" sz="4400" b="1" dirty="0" smtClean="0">
              <a:solidFill>
                <a:schemeClr val="bg1"/>
              </a:solidFill>
            </a:endParaRPr>
          </a:p>
          <a:p>
            <a:pPr lvl="8">
              <a:buNone/>
            </a:pPr>
            <a:r>
              <a:rPr lang="en-US" sz="12800" b="1" dirty="0" smtClean="0">
                <a:solidFill>
                  <a:schemeClr val="bg1"/>
                </a:solidFill>
              </a:rPr>
              <a:t>MEMBERS</a:t>
            </a:r>
            <a:r>
              <a:rPr lang="en-US" sz="16000" b="1" dirty="0" smtClean="0">
                <a:solidFill>
                  <a:schemeClr val="bg1"/>
                </a:solidFill>
              </a:rPr>
              <a:t>  :  </a:t>
            </a:r>
          </a:p>
          <a:p>
            <a:pPr lvl="8">
              <a:buFont typeface="Wingdings" pitchFamily="2" charset="2"/>
              <a:buChar char="v"/>
            </a:pPr>
            <a:r>
              <a:rPr lang="en-US" sz="11200" b="1" dirty="0" smtClean="0">
                <a:solidFill>
                  <a:schemeClr val="bg1"/>
                </a:solidFill>
              </a:rPr>
              <a:t> </a:t>
            </a:r>
            <a:r>
              <a:rPr lang="en-US" sz="11200" b="1" dirty="0" err="1" smtClean="0">
                <a:solidFill>
                  <a:srgbClr val="FF0000"/>
                </a:solidFill>
              </a:rPr>
              <a:t>D</a:t>
            </a:r>
            <a:r>
              <a:rPr lang="en-US" sz="11200" b="1" dirty="0" err="1" smtClean="0">
                <a:solidFill>
                  <a:schemeClr val="bg1"/>
                </a:solidFill>
              </a:rPr>
              <a:t>hinesh</a:t>
            </a:r>
            <a:r>
              <a:rPr lang="en-US" sz="11200" b="1" dirty="0" smtClean="0">
                <a:solidFill>
                  <a:schemeClr val="bg1"/>
                </a:solidFill>
              </a:rPr>
              <a:t> R</a:t>
            </a:r>
          </a:p>
          <a:p>
            <a:pPr lvl="8">
              <a:buFont typeface="Wingdings" pitchFamily="2" charset="2"/>
              <a:buChar char="v"/>
            </a:pPr>
            <a:r>
              <a:rPr lang="en-US" sz="11200" b="1" dirty="0" smtClean="0">
                <a:solidFill>
                  <a:schemeClr val="bg1"/>
                </a:solidFill>
              </a:rPr>
              <a:t> </a:t>
            </a:r>
            <a:r>
              <a:rPr lang="en-US" sz="11200" b="1" dirty="0" smtClean="0">
                <a:solidFill>
                  <a:srgbClr val="FF0000"/>
                </a:solidFill>
              </a:rPr>
              <a:t>D</a:t>
            </a:r>
            <a:r>
              <a:rPr lang="en-US" sz="11200" b="1" dirty="0" smtClean="0">
                <a:solidFill>
                  <a:schemeClr val="bg1"/>
                </a:solidFill>
              </a:rPr>
              <a:t>eepak S</a:t>
            </a:r>
          </a:p>
          <a:p>
            <a:pPr lvl="8">
              <a:buFont typeface="Wingdings" pitchFamily="2" charset="2"/>
              <a:buChar char="v"/>
            </a:pPr>
            <a:r>
              <a:rPr lang="en-US" sz="11200" b="1" dirty="0" smtClean="0">
                <a:solidFill>
                  <a:schemeClr val="bg1"/>
                </a:solidFill>
              </a:rPr>
              <a:t> </a:t>
            </a:r>
            <a:r>
              <a:rPr lang="en-US" sz="11200" b="1" dirty="0" err="1" smtClean="0">
                <a:solidFill>
                  <a:srgbClr val="FF0000"/>
                </a:solidFill>
              </a:rPr>
              <a:t>D</a:t>
            </a:r>
            <a:r>
              <a:rPr lang="en-US" sz="11200" b="1" dirty="0" err="1" smtClean="0">
                <a:solidFill>
                  <a:schemeClr val="bg1"/>
                </a:solidFill>
              </a:rPr>
              <a:t>hanush</a:t>
            </a:r>
            <a:r>
              <a:rPr lang="en-US" sz="11200" b="1" dirty="0" smtClean="0">
                <a:solidFill>
                  <a:schemeClr val="bg1"/>
                </a:solidFill>
              </a:rPr>
              <a:t> DR</a:t>
            </a:r>
          </a:p>
          <a:p>
            <a:pPr lvl="8">
              <a:buNone/>
            </a:pPr>
            <a:endParaRPr lang="en-US" sz="11200" b="1" dirty="0" smtClean="0">
              <a:solidFill>
                <a:schemeClr val="bg1"/>
              </a:solidFill>
            </a:endParaRPr>
          </a:p>
          <a:p>
            <a:pPr lvl="8">
              <a:buNone/>
            </a:pPr>
            <a:endParaRPr lang="en-US" sz="11200" b="1" dirty="0" smtClean="0">
              <a:solidFill>
                <a:schemeClr val="bg1"/>
              </a:solidFill>
            </a:endParaRPr>
          </a:p>
          <a:p>
            <a:pPr lvl="8">
              <a:buNone/>
            </a:pPr>
            <a:r>
              <a:rPr lang="en-US" sz="11200" b="1" dirty="0" smtClean="0">
                <a:solidFill>
                  <a:schemeClr val="bg1"/>
                </a:solidFill>
              </a:rPr>
              <a:t>MENTOR : </a:t>
            </a:r>
          </a:p>
          <a:p>
            <a:pPr lvl="8">
              <a:buFont typeface="Wingdings" pitchFamily="2" charset="2"/>
              <a:buChar char="v"/>
            </a:pPr>
            <a:r>
              <a:rPr lang="en-US" sz="11200" b="1" dirty="0" smtClean="0">
                <a:solidFill>
                  <a:schemeClr val="bg1"/>
                </a:solidFill>
              </a:rPr>
              <a:t>  </a:t>
            </a:r>
            <a:r>
              <a:rPr lang="en-US" sz="11200" b="1" dirty="0" err="1" smtClean="0">
                <a:solidFill>
                  <a:schemeClr val="bg1"/>
                </a:solidFill>
              </a:rPr>
              <a:t>Mr.</a:t>
            </a:r>
            <a:r>
              <a:rPr lang="en-US" sz="11200" b="1" dirty="0" err="1" smtClean="0">
                <a:solidFill>
                  <a:srgbClr val="00B0F0"/>
                </a:solidFill>
              </a:rPr>
              <a:t>R</a:t>
            </a:r>
            <a:r>
              <a:rPr lang="en-US" sz="11200" b="1" dirty="0" err="1" smtClean="0">
                <a:solidFill>
                  <a:schemeClr val="bg1"/>
                </a:solidFill>
              </a:rPr>
              <a:t>ajasekaran</a:t>
            </a:r>
            <a:endParaRPr lang="en-US" sz="11200" b="1" dirty="0" smtClean="0">
              <a:solidFill>
                <a:schemeClr val="bg1"/>
              </a:solidFill>
            </a:endParaRPr>
          </a:p>
          <a:p>
            <a:pPr lvl="8">
              <a:buNone/>
            </a:pPr>
            <a:endParaRPr lang="en-US" sz="6200" b="1" dirty="0" smtClean="0">
              <a:solidFill>
                <a:schemeClr val="bg1"/>
              </a:solidFill>
            </a:endParaRPr>
          </a:p>
          <a:p>
            <a:pPr lvl="8">
              <a:buNone/>
            </a:pPr>
            <a:endParaRPr lang="en-US" sz="6200" b="1" dirty="0" smtClean="0">
              <a:solidFill>
                <a:schemeClr val="bg1"/>
              </a:solidFill>
            </a:endParaRPr>
          </a:p>
          <a:p>
            <a:pPr lvl="8">
              <a:buNone/>
            </a:pPr>
            <a:endParaRPr lang="en-US" sz="2800" b="1" dirty="0" smtClean="0">
              <a:solidFill>
                <a:schemeClr val="bg1"/>
              </a:solidFill>
            </a:endParaRPr>
          </a:p>
          <a:p>
            <a:pPr lvl="8">
              <a:buNone/>
            </a:pPr>
            <a:endParaRPr lang="en-US" sz="2800" b="1" dirty="0" smtClean="0">
              <a:solidFill>
                <a:schemeClr val="bg1"/>
              </a:solidFill>
            </a:endParaRPr>
          </a:p>
          <a:p>
            <a:pPr lvl="8">
              <a:buNone/>
            </a:pPr>
            <a:endParaRPr lang="en-US" sz="2800" b="1" dirty="0" smtClean="0">
              <a:solidFill>
                <a:schemeClr val="bg1"/>
              </a:solidFill>
            </a:endParaRPr>
          </a:p>
          <a:p>
            <a:pPr lvl="8">
              <a:buNone/>
            </a:pPr>
            <a:r>
              <a:rPr lang="en-US" sz="2800" b="1" dirty="0" smtClean="0">
                <a:solidFill>
                  <a:schemeClr val="bg1"/>
                </a:solidFill>
              </a:rPr>
              <a:t>                                                             </a:t>
            </a: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4" name="Rectangle 3"/>
          <p:cNvSpPr/>
          <p:nvPr/>
        </p:nvSpPr>
        <p:spPr>
          <a:xfrm>
            <a:off x="838200" y="1676400"/>
            <a:ext cx="7543800" cy="4154984"/>
          </a:xfrm>
          <a:prstGeom prst="rect">
            <a:avLst/>
          </a:prstGeom>
        </p:spPr>
        <p:txBody>
          <a:bodyPr wrap="square">
            <a:spAutoFit/>
          </a:bodyPr>
          <a:lstStyle/>
          <a:p>
            <a:pPr algn="just"/>
            <a:r>
              <a:rPr lang="en-US" sz="2400" dirty="0" smtClean="0"/>
              <a:t>The title of the project is hunters. It’s a Python program developed using </a:t>
            </a:r>
            <a:r>
              <a:rPr lang="en-US" sz="2400" dirty="0" err="1" smtClean="0"/>
              <a:t>pygame</a:t>
            </a:r>
            <a:r>
              <a:rPr lang="en-US" sz="2400" dirty="0" smtClean="0"/>
              <a:t> .It’s a strategy based game, The main objective is to collect all the points without encountering the Enemies and then moving to the next level for the completion and then to continue  the same as well Player is a ball like structured that is painted yellow in color ,where the enemies are red in color.</a:t>
            </a:r>
            <a:br>
              <a:rPr lang="en-US" sz="2400" dirty="0" smtClean="0"/>
            </a:br>
            <a:r>
              <a:rPr lang="en-US" sz="2400" dirty="0" smtClean="0"/>
              <a:t>This can manually </a:t>
            </a:r>
            <a:r>
              <a:rPr lang="en-US" sz="2400" dirty="0" err="1" smtClean="0"/>
              <a:t>contolled</a:t>
            </a:r>
            <a:r>
              <a:rPr lang="en-US" sz="2400" dirty="0" smtClean="0"/>
              <a:t> by the users with the help of the arrow keys present in the keyboard. </a:t>
            </a:r>
            <a:br>
              <a:rPr lang="en-US" sz="2400" dirty="0" smtClean="0"/>
            </a:br>
            <a:r>
              <a:rPr lang="en-US" sz="2400" dirty="0" smtClean="0"/>
              <a:t>		 </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program</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41017"/>
            <a:ext cx="8229600" cy="462689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Requriments</a:t>
            </a:r>
            <a:endParaRPr lang="en-IN" dirty="0"/>
          </a:p>
        </p:txBody>
      </p:sp>
      <p:sp>
        <p:nvSpPr>
          <p:cNvPr id="3" name="Content Placeholder 2"/>
          <p:cNvSpPr>
            <a:spLocks noGrp="1"/>
          </p:cNvSpPr>
          <p:nvPr>
            <p:ph idx="1"/>
          </p:nvPr>
        </p:nvSpPr>
        <p:spPr/>
        <p:txBody>
          <a:bodyPr/>
          <a:lstStyle/>
          <a:p>
            <a:r>
              <a:rPr lang="en-US" dirty="0" smtClean="0"/>
              <a:t>HARDWARE:</a:t>
            </a:r>
          </a:p>
          <a:p>
            <a:pPr>
              <a:buNone/>
            </a:pPr>
            <a:r>
              <a:rPr lang="en-US" dirty="0" smtClean="0"/>
              <a:t> </a:t>
            </a:r>
            <a:r>
              <a:rPr lang="en-US" dirty="0" smtClean="0"/>
              <a:t>                              </a:t>
            </a:r>
          </a:p>
          <a:p>
            <a:endParaRPr lang="en-US" dirty="0" smtClean="0"/>
          </a:p>
          <a:p>
            <a:pPr>
              <a:buNone/>
            </a:pPr>
            <a:endParaRPr lang="en-US" dirty="0" smtClean="0"/>
          </a:p>
          <a:p>
            <a:r>
              <a:rPr lang="en-US" dirty="0" smtClean="0"/>
              <a:t>SOFTWARE:</a:t>
            </a:r>
          </a:p>
          <a:p>
            <a:pPr>
              <a:buNone/>
            </a:pPr>
            <a:r>
              <a:rPr lang="en-US" dirty="0" smtClean="0"/>
              <a:t>                             </a:t>
            </a:r>
            <a:r>
              <a:rPr lang="en-US" dirty="0" err="1" smtClean="0"/>
              <a:t>Thonny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dirty="0" smtClean="0"/>
              <a:t>lagiarism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23937" y="1882775"/>
            <a:ext cx="7096125" cy="41433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PYGAME</a:t>
            </a:r>
            <a:endParaRPr lang="en-IN" dirty="0"/>
          </a:p>
        </p:txBody>
      </p:sp>
      <p:sp>
        <p:nvSpPr>
          <p:cNvPr id="3" name="Content Placeholder 2"/>
          <p:cNvSpPr>
            <a:spLocks noGrp="1"/>
          </p:cNvSpPr>
          <p:nvPr>
            <p:ph idx="1"/>
          </p:nvPr>
        </p:nvSpPr>
        <p:spPr/>
        <p:txBody>
          <a:bodyPr/>
          <a:lstStyle/>
          <a:p>
            <a:pPr marL="651510" indent="-514350" algn="just"/>
            <a:r>
              <a:rPr lang="en-IN" sz="3200" dirty="0" smtClean="0">
                <a:solidFill>
                  <a:schemeClr val="bg1"/>
                </a:solidFill>
                <a:latin typeface="Adobe Garamond Pro Bold" pitchFamily="18" charset="0"/>
              </a:rPr>
              <a:t>     Game Programming with Python is about building games using Python.</a:t>
            </a:r>
          </a:p>
          <a:p>
            <a:pPr marL="651510" indent="-514350" algn="just">
              <a:buNone/>
            </a:pPr>
            <a:r>
              <a:rPr lang="en-IN" sz="3200" dirty="0" smtClean="0">
                <a:solidFill>
                  <a:schemeClr val="bg1"/>
                </a:solidFill>
                <a:latin typeface="Adobe Garamond Pro Bold" pitchFamily="18" charset="0"/>
              </a:rPr>
              <a:t>   </a:t>
            </a:r>
          </a:p>
          <a:p>
            <a:pPr marL="651510" indent="-514350" algn="just"/>
            <a:r>
              <a:rPr lang="en-IN" sz="3200" dirty="0" smtClean="0">
                <a:solidFill>
                  <a:schemeClr val="bg1"/>
                </a:solidFill>
                <a:latin typeface="Adobe Garamond Pro Bold" pitchFamily="18" charset="0"/>
              </a:rPr>
              <a:t>     It deals with general concepts of game development and specifics that apply when using Python for game development</a:t>
            </a:r>
          </a:p>
          <a:p>
            <a:endParaRPr lang="en-IN" dirty="0"/>
          </a:p>
        </p:txBody>
      </p:sp>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Britannic Bold" pitchFamily="34" charset="0"/>
              </a:rPr>
              <a:t>TITLE </a:t>
            </a:r>
            <a:r>
              <a:rPr lang="en-US" i="1" dirty="0" smtClean="0">
                <a:latin typeface="Britannic Bold" pitchFamily="34" charset="0"/>
              </a:rPr>
              <a:t> </a:t>
            </a:r>
            <a:r>
              <a:rPr lang="en-US" dirty="0" smtClean="0"/>
              <a:t>:  </a:t>
            </a:r>
            <a:r>
              <a:rPr lang="en-US" dirty="0" smtClean="0">
                <a:solidFill>
                  <a:schemeClr val="tx2">
                    <a:lumMod val="50000"/>
                  </a:schemeClr>
                </a:solidFill>
              </a:rPr>
              <a:t>HUNTER </a:t>
            </a:r>
            <a:br>
              <a:rPr lang="en-US" dirty="0" smtClean="0">
                <a:solidFill>
                  <a:schemeClr val="tx2">
                    <a:lumMod val="50000"/>
                  </a:schemeClr>
                </a:solidFill>
              </a:rPr>
            </a:br>
            <a:endParaRPr lang="en-IN" dirty="0"/>
          </a:p>
        </p:txBody>
      </p:sp>
      <p:sp>
        <p:nvSpPr>
          <p:cNvPr id="3" name="Content Placeholder 2"/>
          <p:cNvSpPr>
            <a:spLocks noGrp="1"/>
          </p:cNvSpPr>
          <p:nvPr>
            <p:ph idx="1"/>
          </p:nvPr>
        </p:nvSpPr>
        <p:spPr/>
        <p:txBody>
          <a:bodyPr>
            <a:normAutofit/>
          </a:bodyPr>
          <a:lstStyle/>
          <a:p>
            <a:pPr marL="651510" indent="-514350">
              <a:buNone/>
            </a:pPr>
            <a:r>
              <a:rPr lang="en-US" b="1" dirty="0" smtClean="0">
                <a:solidFill>
                  <a:schemeClr val="bg1"/>
                </a:solidFill>
                <a:latin typeface="Arial Black" pitchFamily="34" charset="0"/>
              </a:rPr>
              <a:t>Problem Statement :</a:t>
            </a:r>
            <a:endParaRPr lang="en-US" dirty="0" smtClean="0">
              <a:solidFill>
                <a:schemeClr val="tx2">
                  <a:lumMod val="50000"/>
                </a:schemeClr>
              </a:solidFill>
              <a:latin typeface="Arial Black" pitchFamily="34" charset="0"/>
            </a:endParaRPr>
          </a:p>
          <a:p>
            <a:pPr marL="651510" indent="-514350">
              <a:buNone/>
            </a:pPr>
            <a:endParaRPr lang="en-US" dirty="0" smtClean="0"/>
          </a:p>
          <a:p>
            <a:pPr marL="651510" indent="-514350">
              <a:buNone/>
            </a:pPr>
            <a:r>
              <a:rPr lang="en-IN" dirty="0" smtClean="0">
                <a:ln>
                  <a:solidFill>
                    <a:schemeClr val="bg1">
                      <a:alpha val="57000"/>
                    </a:schemeClr>
                  </a:solidFill>
                </a:ln>
                <a:latin typeface="Aharoni" pitchFamily="2" charset="-79"/>
                <a:cs typeface="Aharoni" pitchFamily="2" charset="-79"/>
              </a:rPr>
              <a:t>     The player navigates </a:t>
            </a:r>
            <a:r>
              <a:rPr lang="en-IN" dirty="0" smtClean="0">
                <a:ln>
                  <a:solidFill>
                    <a:schemeClr val="bg1">
                      <a:alpha val="57000"/>
                    </a:schemeClr>
                  </a:solidFill>
                </a:ln>
                <a:solidFill>
                  <a:schemeClr val="tx1">
                    <a:lumMod val="65000"/>
                  </a:schemeClr>
                </a:solidFill>
                <a:latin typeface="Aharoni" pitchFamily="2" charset="-79"/>
                <a:cs typeface="Aharoni" pitchFamily="2" charset="-79"/>
              </a:rPr>
              <a:t>HUNTER</a:t>
            </a:r>
            <a:r>
              <a:rPr lang="en-IN" dirty="0" smtClean="0">
                <a:ln>
                  <a:solidFill>
                    <a:schemeClr val="bg1">
                      <a:alpha val="57000"/>
                    </a:schemeClr>
                  </a:solidFill>
                </a:ln>
                <a:latin typeface="Aharoni" pitchFamily="2" charset="-79"/>
                <a:cs typeface="Aharoni" pitchFamily="2" charset="-79"/>
              </a:rPr>
              <a:t> through a MAZE containing dots, known as Points, and four Hunters . The goal of the game is to accumulate as many points as possible by collecting the dots. When all of the dots in a stage is eaten, that stage is completed and the player will advance to the next level.</a:t>
            </a:r>
            <a:endParaRPr lang="en-IN" dirty="0">
              <a:ln>
                <a:solidFill>
                  <a:schemeClr val="bg1">
                    <a:alpha val="57000"/>
                  </a:schemeClr>
                </a:solidFill>
              </a:ln>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TLAB\Desktop\Pacman2a.jpg"/>
          <p:cNvPicPr>
            <a:picLocks noGrp="1" noChangeAspect="1" noChangeArrowheads="1"/>
          </p:cNvPicPr>
          <p:nvPr>
            <p:ph idx="1"/>
          </p:nvPr>
        </p:nvPicPr>
        <p:blipFill>
          <a:blip r:embed="rId2" cstate="print"/>
          <a:srcRect/>
          <a:stretch>
            <a:fillRect/>
          </a:stretch>
        </p:blipFill>
        <p:spPr bwMode="auto">
          <a:xfrm>
            <a:off x="152400" y="1676400"/>
            <a:ext cx="8763001" cy="4419600"/>
          </a:xfrm>
          <a:prstGeom prst="rect">
            <a:avLst/>
          </a:prstGeom>
          <a:noFill/>
        </p:spPr>
      </p:pic>
      <p:sp>
        <p:nvSpPr>
          <p:cNvPr id="5" name="Title 4"/>
          <p:cNvSpPr>
            <a:spLocks noGrp="1"/>
          </p:cNvSpPr>
          <p:nvPr>
            <p:ph type="title"/>
          </p:nvPr>
        </p:nvSpPr>
        <p:spPr/>
        <p:txBody>
          <a:bodyPr/>
          <a:lstStyle/>
          <a:p>
            <a:r>
              <a:rPr lang="en-US" dirty="0" smtClean="0"/>
              <a:t>HUNTERS</a:t>
            </a:r>
            <a:endParaRPr lang="en-IN" dirty="0"/>
          </a:p>
        </p:txBody>
      </p:sp>
    </p:spTree>
  </p:cSld>
  <p:clrMapOvr>
    <a:masterClrMapping/>
  </p:clrMapOvr>
  <p:transition>
    <p:split orient="vert"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380</TotalTime>
  <Words>199</Words>
  <Application>Microsoft Office PowerPoint</Application>
  <PresentationFormat>On-screen Show (4:3)</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GAME   DEVELOPMENT   IN PYTHON</vt:lpstr>
      <vt:lpstr> Team Name </vt:lpstr>
      <vt:lpstr>ABSTRACT</vt:lpstr>
      <vt:lpstr>Model program</vt:lpstr>
      <vt:lpstr>Requriments</vt:lpstr>
      <vt:lpstr>Plagiarism</vt:lpstr>
      <vt:lpstr>PYGAME</vt:lpstr>
      <vt:lpstr>TITLE  :  HUNTER  </vt:lpstr>
      <vt:lpstr>HUNTERS</vt:lpstr>
      <vt:lpstr>Slide 10</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IN PYTHON</dc:title>
  <dc:creator>ITLAB</dc:creator>
  <cp:lastModifiedBy>ITLAB</cp:lastModifiedBy>
  <cp:revision>40</cp:revision>
  <dcterms:created xsi:type="dcterms:W3CDTF">2019-01-22T03:45:40Z</dcterms:created>
  <dcterms:modified xsi:type="dcterms:W3CDTF">2019-01-23T05:57:32Z</dcterms:modified>
</cp:coreProperties>
</file>