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chemeClr val="tx1"/>
                </a:solidFill>
              </a:rPr>
              <a:t>EMPLOYEE SALARY ANALYSIS 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'[dhanushiya employee salary analysis.xlsx]Sheet2'!$B$1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'[dhanushiya employee salary analysis.xlsx]Sheet2'!$A$2:$A$19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'[dhanushiya employee salary analysis.xlsx]Sheet2'!$B$2:$B$19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9</c:v>
                </c:pt>
                <c:pt idx="4">
                  <c:v>3</c:v>
                </c:pt>
                <c:pt idx="5">
                  <c:v>5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4</c:v>
                </c:pt>
                <c:pt idx="12">
                  <c:v>10</c:v>
                </c:pt>
                <c:pt idx="13">
                  <c:v>8</c:v>
                </c:pt>
                <c:pt idx="14">
                  <c:v>12</c:v>
                </c:pt>
                <c:pt idx="15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E-584E-8180-DA56CAEE34B7}"/>
            </c:ext>
          </c:extLst>
        </c:ser>
        <c:ser>
          <c:idx val="1"/>
          <c:order val="1"/>
          <c:tx>
            <c:strRef>
              <c:f>'[dhanushiya employee salary analysis.xlsx]Sheet2'!$C$1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'[dhanushiya employee salary analysis.xlsx]Sheet2'!$A$2:$A$19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'[dhanushiya employee salary analysis.xlsx]Sheet2'!$C$2:$C$19</c:f>
              <c:numCache>
                <c:formatCode>General</c:formatCode>
                <c:ptCount val="18"/>
                <c:pt idx="1">
                  <c:v>0</c:v>
                </c:pt>
                <c:pt idx="2">
                  <c:v>10</c:v>
                </c:pt>
                <c:pt idx="3">
                  <c:v>12</c:v>
                </c:pt>
                <c:pt idx="4">
                  <c:v>10</c:v>
                </c:pt>
                <c:pt idx="5">
                  <c:v>5</c:v>
                </c:pt>
                <c:pt idx="6">
                  <c:v>10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E-584E-8180-DA56CAEE34B7}"/>
            </c:ext>
          </c:extLst>
        </c:ser>
        <c:ser>
          <c:idx val="2"/>
          <c:order val="2"/>
          <c:tx>
            <c:strRef>
              <c:f>'[dhanushiya employee salary analysis.xlsx]Sheet2'!$D$1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'[dhanushiya employee salary analysis.xlsx]Sheet2'!$A$2:$A$19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'[dhanushiya employee salary analysis.xlsx]Sheet2'!$D$2:$D$19</c:f>
              <c:numCache>
                <c:formatCode>General</c:formatCode>
                <c:ptCount val="18"/>
                <c:pt idx="1">
                  <c:v>0</c:v>
                </c:pt>
                <c:pt idx="2">
                  <c:v>19</c:v>
                </c:pt>
                <c:pt idx="3">
                  <c:v>21</c:v>
                </c:pt>
                <c:pt idx="4">
                  <c:v>13</c:v>
                </c:pt>
                <c:pt idx="5">
                  <c:v>12</c:v>
                </c:pt>
                <c:pt idx="6">
                  <c:v>17</c:v>
                </c:pt>
                <c:pt idx="7">
                  <c:v>10</c:v>
                </c:pt>
                <c:pt idx="8">
                  <c:v>7</c:v>
                </c:pt>
                <c:pt idx="9">
                  <c:v>17</c:v>
                </c:pt>
                <c:pt idx="10">
                  <c:v>13</c:v>
                </c:pt>
                <c:pt idx="11">
                  <c:v>9</c:v>
                </c:pt>
                <c:pt idx="12">
                  <c:v>16</c:v>
                </c:pt>
                <c:pt idx="13">
                  <c:v>16</c:v>
                </c:pt>
                <c:pt idx="14">
                  <c:v>19</c:v>
                </c:pt>
                <c:pt idx="15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8E-584E-8180-DA56CAEE34B7}"/>
            </c:ext>
          </c:extLst>
        </c:ser>
        <c:ser>
          <c:idx val="3"/>
          <c:order val="3"/>
          <c:tx>
            <c:strRef>
              <c:f>'[dhanushiya employee salary analysis.xlsx]Sheet2'!$E$1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'[dhanushiya employee salary analysis.xlsx]Sheet2'!$A$2:$A$19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'[dhanushiya employee salary analysis.xlsx]Sheet2'!$E$2:$E$19</c:f>
              <c:numCache>
                <c:formatCode>General</c:formatCode>
                <c:ptCount val="1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8E-584E-8180-DA56CAEE34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7479616"/>
        <c:axId val="1757481408"/>
      </c:lineChart>
      <c:catAx>
        <c:axId val="175747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481408"/>
        <c:crosses val="autoZero"/>
        <c:auto val="1"/>
        <c:lblAlgn val="ctr"/>
        <c:lblOffset val="100"/>
        <c:noMultiLvlLbl val="0"/>
      </c:catAx>
      <c:valAx>
        <c:axId val="175748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747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DHANUSHIYA N </a:t>
            </a:r>
          </a:p>
          <a:p>
            <a:r>
              <a:rPr lang="en-US" sz="2400" dirty="0"/>
              <a:t>REGISTER NO:312209824</a:t>
            </a:r>
          </a:p>
          <a:p>
            <a:r>
              <a:rPr lang="en-US" sz="2400" dirty="0"/>
              <a:t>NM ID : F9DDCEC3881DEC099C74E2F1CA642B2F</a:t>
            </a:r>
          </a:p>
          <a:p>
            <a:r>
              <a:rPr lang="en-US" sz="2400" dirty="0"/>
              <a:t>DEPARTMENT: B.COM ( ACCOUNTING AND FINANCE)</a:t>
            </a:r>
          </a:p>
          <a:p>
            <a:r>
              <a:rPr lang="en-US" sz="2400" dirty="0"/>
              <a:t>COLLEGE: VALLIAMMAL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8553-BD4A-28EF-AE63-86CE2D2F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 – Import and clean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Regression Analysis – Analyze coefficient and R-Squared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Clustering Analysis – Identify cluster and their characteristics.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Decision Trees – Analyze decision rules and accuracy.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C3F2CC6-FC11-9B93-A4D1-D124F31FE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224595"/>
              </p:ext>
            </p:extLst>
          </p:nvPr>
        </p:nvGraphicFramePr>
        <p:xfrm>
          <a:off x="1381874" y="1444804"/>
          <a:ext cx="6709025" cy="3917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A279-2BDD-1C8E-EDA2-DE9A8A27E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6"/>
          </a:xfrm>
        </p:spPr>
        <p:txBody>
          <a:bodyPr/>
          <a:lstStyle/>
          <a:p>
            <a:r>
              <a:rPr lang="en-US" dirty="0"/>
              <a:t>Our employees salary analysis using Excel has provided a comprehensive and data driven </a:t>
            </a:r>
          </a:p>
          <a:p>
            <a:r>
              <a:rPr lang="en-US" dirty="0"/>
              <a:t>Approach to understanding employee compensation. BY Leveraging Excel powerful </a:t>
            </a:r>
          </a:p>
          <a:p>
            <a:r>
              <a:rPr lang="en-US" dirty="0"/>
              <a:t>Tools and techniques identified trends and disparities in salary distribution developed</a:t>
            </a:r>
          </a:p>
          <a:p>
            <a:r>
              <a:rPr lang="en-US" dirty="0"/>
              <a:t>Predictive models for salary forecasting.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B4EA43-4C3A-FC97-E6E6-BDCF94FD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282225"/>
            <a:ext cx="10972800" cy="1384995"/>
          </a:xfrm>
        </p:spPr>
        <p:txBody>
          <a:bodyPr/>
          <a:lstStyle/>
          <a:p>
            <a:r>
              <a:rPr lang="en-US" dirty="0"/>
              <a:t>As the HR Manager at XYZ Corporation you have been tasked with </a:t>
            </a:r>
          </a:p>
          <a:p>
            <a:r>
              <a:rPr lang="en-US" dirty="0"/>
              <a:t>Analyzing the company employee salary data to identify trends ds, </a:t>
            </a:r>
          </a:p>
          <a:p>
            <a:r>
              <a:rPr lang="en-US" dirty="0"/>
              <a:t>Disparities and areas for improvement. The company has growth </a:t>
            </a:r>
          </a:p>
          <a:p>
            <a:r>
              <a:rPr lang="en-US" dirty="0"/>
              <a:t>Rapidly over the past year, and leadership wants to ensure that </a:t>
            </a:r>
          </a:p>
          <a:p>
            <a:r>
              <a:rPr lang="en-US" dirty="0"/>
              <a:t>Salaries are fair, equitable and competitive.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and visualization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 analysis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 and department analysis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analysis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Tenure and performance analysis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7A02-DC8C-0B01-553E-D75CFD2D5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HR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Compensation and benefits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 heads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Finance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Business leaders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Recruiters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4A171F-F9A5-83A1-EEEA-7A5727188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2321719"/>
            <a:ext cx="8763000" cy="1384995"/>
          </a:xfrm>
        </p:spPr>
        <p:txBody>
          <a:bodyPr/>
          <a:lstStyle/>
          <a:p>
            <a:r>
              <a:rPr lang="en-US" dirty="0"/>
              <a:t>Our employees salary analysis solution using Excel </a:t>
            </a:r>
          </a:p>
          <a:p>
            <a:r>
              <a:rPr lang="en-US" dirty="0"/>
              <a:t>Provides a comprehensive and data driven approach</a:t>
            </a:r>
          </a:p>
          <a:p>
            <a:r>
              <a:rPr lang="en-US" dirty="0"/>
              <a:t>To analyzing employee salary data includes Data </a:t>
            </a:r>
          </a:p>
          <a:p>
            <a:r>
              <a:rPr lang="en-US" dirty="0"/>
              <a:t>Visualization, Salary distribution analysis and </a:t>
            </a:r>
          </a:p>
          <a:p>
            <a:r>
              <a:rPr lang="en-US" dirty="0"/>
              <a:t>Recommendation.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78E2-B3B7-E2C2-85AC-F85297BA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048" y="1643063"/>
            <a:ext cx="10064352" cy="38040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Bonus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Tenure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99B750-49A1-A3A4-F6B4-D0E45D38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980" y="2214562"/>
            <a:ext cx="8305420" cy="1107996"/>
          </a:xfrm>
        </p:spPr>
        <p:txBody>
          <a:bodyPr/>
          <a:lstStyle/>
          <a:p>
            <a:r>
              <a:rPr lang="en-US" dirty="0"/>
              <a:t>Automatically analyses employee salary data saving </a:t>
            </a:r>
          </a:p>
          <a:p>
            <a:r>
              <a:rPr lang="en-US" dirty="0"/>
              <a:t>hours of manual effort.  Visually presents complex salary </a:t>
            </a:r>
          </a:p>
          <a:p>
            <a:r>
              <a:rPr lang="en-US" dirty="0"/>
              <a:t>Data through it easy to identify trends and disparities. Boost </a:t>
            </a:r>
          </a:p>
          <a:p>
            <a:r>
              <a:rPr lang="en-US" dirty="0"/>
              <a:t>Employee satisfaction and engagement.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sekargayathri09@gmail.com</cp:lastModifiedBy>
  <cp:revision>17</cp:revision>
  <dcterms:created xsi:type="dcterms:W3CDTF">2024-03-29T15:07:22Z</dcterms:created>
  <dcterms:modified xsi:type="dcterms:W3CDTF">2024-09-05T13:57:00Z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