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comments/comment1.xml" ContentType="application/vnd.openxmlformats-officedocument.presentationml.comments+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1" r:id="rId16"/>
    <p:sldId id="272" r:id="rId17"/>
    <p:sldId id="273" r:id="rId18"/>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commentAuthors.xml><?xml version="1.0" encoding="utf-8"?>
<p:cmAuthorLst xmlns:p="http://schemas.openxmlformats.org/presentationml/2006/main" xmlns:r="http://schemas.openxmlformats.org/officeDocument/2006/relationships" xmlns:a="http://schemas.openxmlformats.org/drawingml/2006/main">
  <p:cmAuthor id="1" name="Naasi Samee" initials="NS" lastIdx="1" clrIdx="0"/>
</p:cmAuthorLst>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62" d="100"/>
          <a:sy n="62" d="100"/>
        </p:scale>
        <p:origin x="804"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tableStyles" Target="tableStyles.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commentAuthors" Target="commentAuthors.xml"/><Relationship Id="rId23" Type="http://schemas.openxmlformats.org/officeDocument/2006/relationships/theme" Target="theme/theme1.xml"/></Relationships>
</file>

<file path=ppt/comments/comment1.xml><?xml version="1.0" encoding="utf-8"?>
<p:cmLst xmlns:p="http://schemas.openxmlformats.org/presentationml/2006/main" xmlns:r="http://schemas.openxmlformats.org/officeDocument/2006/relationships" xmlns:a="http://schemas.openxmlformats.org/drawingml/2006/main">
  <p:cm authorId="1" dt="2025-08-30T13:36:20.964" idx="1">
    <p:pos x="10" y="10"/>
    <p:text>PROJECT TITLE
DIGITAL PORTFOLIO:
This project is a simple online portfolio for Sankari. R. The website introduces Sankari, shows her skills (like Python, HTML, CSS, JavaScript, Java, C++), displays her certificates, and mentions her interests in sports such as badminton and kho-kho.
KEY SECTION:
1. Introduction and CV download
2. About Me (education and interests)
3. Skills displayed with icons
4. Certificates with details
5. Sports interests
6. Contact information (GitHub, Linkedin, Email)
This portfolio is useful to share her profile, achievements, and contact details with others in a modern and organized way.</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54" name=""/>
        <p:cNvGrpSpPr/>
        <p:nvPr/>
      </p:nvGrpSpPr>
      <p:grpSpPr>
        <a:xfrm>
          <a:off x="0" y="0"/>
          <a:ext cx="0" cy="0"/>
          <a:chOff x="0" y="0"/>
          <a:chExt cx="0" cy="0"/>
        </a:xfrm>
      </p:grpSpPr>
      <p:sp>
        <p:nvSpPr>
          <p:cNvPr id="1048705"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6"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30-08-2025</a:t>
            </a:fld>
            <a:endParaRPr lang="en-IN"/>
          </a:p>
        </p:txBody>
      </p:sp>
      <p:sp>
        <p:nvSpPr>
          <p:cNvPr id="1048707"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8"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9"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0"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8/30/2025</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4" name=""/>
        <p:cNvGrpSpPr/>
        <p:nvPr/>
      </p:nvGrpSpPr>
      <p:grpSpPr>
        <a:xfrm>
          <a:off x="0" y="0"/>
          <a:ext cx="0" cy="0"/>
          <a:chOff x="0" y="0"/>
          <a:chExt cx="0" cy="0"/>
        </a:xfrm>
      </p:grpSpPr>
      <p:sp>
        <p:nvSpPr>
          <p:cNvPr id="1048669"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70" name="Holder 3"/>
          <p:cNvSpPr>
            <a:spLocks noGrp="1"/>
          </p:cNvSpPr>
          <p:nvPr>
            <p:ph type="body" idx="1"/>
          </p:nvPr>
        </p:nvSpPr>
        <p:spPr/>
        <p:txBody>
          <a:bodyPr bIns="0" lIns="0" rIns="0" tIns="0"/>
          <a:p/>
        </p:txBody>
      </p:sp>
      <p:sp>
        <p:nvSpPr>
          <p:cNvPr id="1048671"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72"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8/30/2025</a:t>
            </a:fld>
            <a:endParaRPr lang="en-US"/>
          </a:p>
        </p:txBody>
      </p:sp>
      <p:sp>
        <p:nvSpPr>
          <p:cNvPr id="1048673"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9" name=""/>
        <p:cNvGrpSpPr/>
        <p:nvPr/>
      </p:nvGrpSpPr>
      <p:grpSpPr>
        <a:xfrm>
          <a:off x="0" y="0"/>
          <a:ext cx="0" cy="0"/>
          <a:chOff x="0" y="0"/>
          <a:chExt cx="0" cy="0"/>
        </a:xfrm>
      </p:grpSpPr>
      <p:sp>
        <p:nvSpPr>
          <p:cNvPr id="1048687"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8"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89"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0"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1"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8/30/2025</a:t>
            </a:fld>
            <a:endParaRPr lang="en-US"/>
          </a:p>
        </p:txBody>
      </p:sp>
      <p:sp>
        <p:nvSpPr>
          <p:cNvPr id="1048692"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9"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8/30/2025</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53" name=""/>
        <p:cNvGrpSpPr/>
        <p:nvPr/>
      </p:nvGrpSpPr>
      <p:grpSpPr>
        <a:xfrm>
          <a:off x="0" y="0"/>
          <a:ext cx="0" cy="0"/>
          <a:chOff x="0" y="0"/>
          <a:chExt cx="0" cy="0"/>
        </a:xfrm>
      </p:grpSpPr>
      <p:sp>
        <p:nvSpPr>
          <p:cNvPr id="1048702"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3"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8/30/2025</a:t>
            </a:fld>
            <a:endParaRPr lang="en-US"/>
          </a:p>
        </p:txBody>
      </p:sp>
      <p:sp>
        <p:nvSpPr>
          <p:cNvPr id="1048704"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8/30/2025</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image" Target="../media/image11.jpeg"/><Relationship Id="rId3"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image" Target="../media/image12.jpeg"/><Relationship Id="rId2"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image" Target="../media/image13.jpeg"/><Relationship Id="rId2"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image" Target="../media/image14.jpeg"/><Relationship Id="rId2" Type="http://schemas.openxmlformats.org/officeDocument/2006/relationships/image" Target="../media/image15.jpeg"/><Relationship Id="rId3"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 Id="rId4" Type="http://schemas.openxmlformats.org/officeDocument/2006/relationships/comments" Target="../comments/comment1.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1523999" y="19665"/>
            <a:ext cx="7629525" cy="1001556"/>
          </a:xfrm>
          <a:prstGeom prst="rect"/>
        </p:spPr>
        <p:txBody>
          <a:bodyPr bIns="0" lIns="0" rIns="0" rtlCol="0" tIns="16510" vert="horz" wrap="square">
            <a:spAutoFit/>
          </a:bodyPr>
          <a:p>
            <a:pPr marL="3213735">
              <a:spcBef>
                <a:spcPts val="130"/>
              </a:spcBef>
            </a:pPr>
            <a:r>
              <a:rPr b="1" dirty="0" i="0" lang="en-US">
                <a:solidFill>
                  <a:srgbClr val="0F0F0F"/>
                </a:solidFill>
                <a:effectLst/>
                <a:latin typeface="Times New Roman" panose="02020603050405020304" pitchFamily="18" charset="0"/>
                <a:cs typeface="Times New Roman" panose="02020603050405020304" pitchFamily="18" charset="0"/>
              </a:rPr>
              <a:t>Digital Portfolio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1114425" y="2638742"/>
            <a:ext cx="8610600" cy="2580640"/>
          </a:xfrm>
          <a:prstGeom prst="rect"/>
          <a:noFill/>
        </p:spPr>
        <p:txBody>
          <a:bodyPr anchor="t" bIns="45720" lIns="91440" rIns="91440" rtlCol="0" tIns="45720" wrap="square">
            <a:spAutoFit/>
          </a:bodyPr>
          <a:p>
            <a:r>
              <a:rPr dirty="0" sz="2400" lang="en-US"/>
              <a:t>STUDENT NAME: </a:t>
            </a:r>
            <a:r>
              <a:rPr altLang="en-IN" dirty="0" sz="2400" lang="en-US"/>
              <a:t>D</a:t>
            </a:r>
            <a:r>
              <a:rPr altLang="en-IN" dirty="0" sz="2400" lang="en-US"/>
              <a:t>.</a:t>
            </a:r>
            <a:r>
              <a:rPr altLang="en-IN" dirty="0" sz="2400" lang="en-US"/>
              <a:t>D</a:t>
            </a:r>
            <a:r>
              <a:rPr altLang="en-IN" dirty="0" sz="2400" lang="en-US"/>
              <a:t>h</a:t>
            </a:r>
            <a:r>
              <a:rPr altLang="en-IN" dirty="0" sz="2400" lang="en-US"/>
              <a:t>anushiya </a:t>
            </a:r>
            <a:endParaRPr dirty="0" sz="2400" lang="en-US"/>
          </a:p>
          <a:p>
            <a:r>
              <a:rPr dirty="0" sz="2400" lang="en-US"/>
              <a:t>REGISTER NO AND NMID: </a:t>
            </a:r>
            <a:r>
              <a:rPr dirty="0" sz="2400" lang="en-GB"/>
              <a:t>241310618025220</a:t>
            </a:r>
            <a:r>
              <a:rPr altLang="en-IN" dirty="0" sz="2400" lang="en-US"/>
              <a:t>1</a:t>
            </a:r>
            <a:r>
              <a:rPr altLang="en-IN" dirty="0" sz="2400" lang="en-US"/>
              <a:t>1</a:t>
            </a:r>
            <a:r>
              <a:rPr altLang="en-IN" dirty="0" sz="2400" lang="en-US"/>
              <a:t> </a:t>
            </a:r>
            <a:r>
              <a:rPr altLang="en-IN" dirty="0" sz="2400" lang="en-US"/>
              <a:t>A</a:t>
            </a:r>
            <a:r>
              <a:rPr altLang="en-IN" dirty="0" sz="2400" lang="en-US"/>
              <a:t>n</a:t>
            </a:r>
            <a:r>
              <a:rPr altLang="en-IN" dirty="0" sz="2400" lang="en-US"/>
              <a:t>d</a:t>
            </a:r>
            <a:r>
              <a:rPr altLang="en-IN" dirty="0" sz="2400" lang="en-US"/>
              <a:t> </a:t>
            </a:r>
            <a:r>
              <a:rPr altLang="en-IN" dirty="0" sz="2400" lang="en-US"/>
              <a:t> </a:t>
            </a:r>
            <a:r>
              <a:rPr altLang="en-IN" dirty="0" sz="2400" lang="en-US"/>
              <a:t>9EE93A4A1ADD52F9A564A43E5072F7B5</a:t>
            </a:r>
            <a:endParaRPr dirty="0" sz="2400" lang="en-US">
              <a:cs typeface="Calibri"/>
            </a:endParaRPr>
          </a:p>
          <a:p>
            <a:r>
              <a:rPr dirty="0" sz="2400" lang="en-US"/>
              <a:t>DEPARTMENT: </a:t>
            </a:r>
            <a:r>
              <a:rPr dirty="0" sz="2400" lang="en-GB"/>
              <a:t>B.SC. COMPUTER SCIENCE(II YEAR)
COLLEGE: COLLEGE/ UNIVERSITY. :SHREE RAGHAVENDRA ARTS &amp; SCIENCE COLLEGE/ANNAMALAI UNIVERSITY </a:t>
            </a:r>
            <a:endParaRPr dirty="0" sz="2400" lang="en-US"/>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7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0" y="3915449"/>
            <a:ext cx="2190750" cy="2894252"/>
          </a:xfrm>
          <a:prstGeom prst="rect"/>
        </p:spPr>
      </p:pic>
      <p:sp>
        <p:nvSpPr>
          <p:cNvPr id="1048676" name="object 7"/>
          <p:cNvSpPr txBox="1">
            <a:spLocks noGrp="1"/>
          </p:cNvSpPr>
          <p:nvPr>
            <p:ph type="title"/>
          </p:nvPr>
        </p:nvSpPr>
        <p:spPr>
          <a:xfrm>
            <a:off x="755332" y="385444"/>
            <a:ext cx="10681335" cy="638811"/>
          </a:xfrm>
          <a:prstGeom prst="rect"/>
        </p:spPr>
        <p:txBody>
          <a:bodyPr bIns="0" lIns="0" rIns="0" rtlCol="0" tIns="16510" vert="horz" wrap="square">
            <a:spAutoFit/>
          </a:bodyPr>
          <a:p>
            <a:pPr marL="12700">
              <a:lnSpc>
                <a:spcPct val="100000"/>
              </a:lnSpc>
              <a:spcBef>
                <a:spcPts val="130"/>
              </a:spcBef>
            </a:pPr>
            <a:r>
              <a:rPr dirty="0" sz="4250" lang="en-IN" spc="15"/>
              <a:t>RESULTS AND SCREENSHOTS</a:t>
            </a:r>
            <a:endParaRPr dirty="0" sz="4250"/>
          </a:p>
        </p:txBody>
      </p:sp>
      <p:sp>
        <p:nvSpPr>
          <p:cNvPr id="1048677" name="Text Placeholder 10"/>
          <p:cNvSpPr>
            <a:spLocks noGrp="1"/>
          </p:cNvSpPr>
          <p:nvPr>
            <p:ph type="body" idx="1"/>
          </p:nvPr>
        </p:nvSpPr>
        <p:spPr>
          <a:xfrm>
            <a:off x="609600" y="1577340"/>
            <a:ext cx="10972800" cy="266700"/>
          </a:xfrm>
        </p:spPr>
        <p:txBody>
          <a:bodyPr/>
          <a:p>
            <a:endParaRPr lang="en-US"/>
          </a:p>
        </p:txBody>
      </p:sp>
      <p:sp>
        <p:nvSpPr>
          <p:cNvPr id="1048678"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9"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pic>
        <p:nvPicPr>
          <p:cNvPr id="2097167" name=""/>
          <p:cNvPicPr>
            <a:picLocks/>
          </p:cNvPicPr>
          <p:nvPr/>
        </p:nvPicPr>
        <p:blipFill>
          <a:blip xmlns:r="http://schemas.openxmlformats.org/officeDocument/2006/relationships" r:embed="rId2"/>
          <a:stretch>
            <a:fillRect/>
          </a:stretch>
        </p:blipFill>
        <p:spPr>
          <a:xfrm rot="0">
            <a:off x="2327402" y="2017800"/>
            <a:ext cx="6622411" cy="2097096"/>
          </a:xfrm>
          <a:prstGeom prst="rec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80" name="Title 1"/>
          <p:cNvSpPr>
            <a:spLocks noGrp="1"/>
          </p:cNvSpPr>
          <p:nvPr>
            <p:ph type="title"/>
          </p:nvPr>
        </p:nvSpPr>
        <p:spPr>
          <a:xfrm>
            <a:off x="755332" y="385444"/>
            <a:ext cx="10681335" cy="723901"/>
          </a:xfrm>
        </p:spPr>
        <p:txBody>
          <a:bodyPr/>
          <a:p>
            <a:r>
              <a:rPr dirty="0" lang="en-GB"/>
              <a:t>RESULTS AND SCREENSHOTS</a:t>
            </a:r>
            <a:endParaRPr dirty="0" lang="en-US"/>
          </a:p>
        </p:txBody>
      </p:sp>
      <p:sp>
        <p:nvSpPr>
          <p:cNvPr id="1048681" name="Text Placeholder 2"/>
          <p:cNvSpPr>
            <a:spLocks noGrp="1"/>
          </p:cNvSpPr>
          <p:nvPr>
            <p:ph type="body" idx="1"/>
          </p:nvPr>
        </p:nvSpPr>
        <p:spPr>
          <a:xfrm>
            <a:off x="755332" y="1220985"/>
            <a:ext cx="10972800" cy="430887"/>
          </a:xfrm>
        </p:spPr>
        <p:txBody>
          <a:bodyPr/>
          <a:p>
            <a:r>
              <a:rPr b="1" dirty="0" sz="2800" lang="en-GB"/>
              <a:t>About me</a:t>
            </a:r>
            <a:endParaRPr b="1" dirty="0" sz="2800" lang="en-US"/>
          </a:p>
        </p:txBody>
      </p:sp>
      <p:sp>
        <p:nvSpPr>
          <p:cNvPr id="1048682" name="TextBox 4"/>
          <p:cNvSpPr txBox="1"/>
          <p:nvPr/>
        </p:nvSpPr>
        <p:spPr>
          <a:xfrm>
            <a:off x="903111" y="1923260"/>
            <a:ext cx="9126176" cy="3749039"/>
          </a:xfrm>
          <a:prstGeom prst="rect"/>
          <a:noFill/>
        </p:spPr>
        <p:txBody>
          <a:bodyPr wrap="square">
            <a:spAutoFit/>
          </a:bodyPr>
          <a:p>
            <a:r>
              <a:rPr dirty="0" sz="2000" lang="en-GB"/>
              <a:t>I’m </a:t>
            </a:r>
            <a:r>
              <a:rPr altLang="en-IN" dirty="0" sz="2000" lang="en-US" err="1"/>
              <a:t>d</a:t>
            </a:r>
            <a:r>
              <a:rPr altLang="en-IN" dirty="0" sz="2000" lang="en-US" err="1"/>
              <a:t>h</a:t>
            </a:r>
            <a:r>
              <a:rPr altLang="en-IN" dirty="0" sz="2000" lang="en-US" err="1"/>
              <a:t>a</a:t>
            </a:r>
            <a:r>
              <a:rPr altLang="en-IN" dirty="0" sz="2000" lang="en-US" err="1"/>
              <a:t>n</a:t>
            </a:r>
            <a:r>
              <a:rPr altLang="en-IN" dirty="0" sz="2000" lang="en-US" err="1"/>
              <a:t>ushiya </a:t>
            </a:r>
            <a:r>
              <a:rPr dirty="0" sz="2000" lang="en-US"/>
              <a:t>an enthusiastic student currently pursuing my </a:t>
            </a:r>
            <a:r>
              <a:rPr dirty="0" sz="2000" lang="en-US" err="1"/>
              <a:t>B.Sc.in</a:t>
            </a:r>
            <a:r>
              <a:rPr dirty="0" sz="2000" lang="en-US"/>
              <a:t> Computer Science at Shree </a:t>
            </a:r>
            <a:r>
              <a:rPr dirty="0" sz="2000" lang="en-US" err="1"/>
              <a:t>Raghavendra</a:t>
            </a:r>
            <a:r>
              <a:rPr dirty="0" sz="2000" lang="en-US"/>
              <a:t> Arts and Science college </a:t>
            </a:r>
            <a:r>
              <a:rPr dirty="0" sz="2000" lang="en-US" err="1"/>
              <a:t>Chidambharam</a:t>
            </a:r>
            <a:r>
              <a:rPr dirty="0" sz="2000" lang="en-US"/>
              <a:t>. With a strong passion for technology and problem-solving. I have been developing my skills in Python, C++, Java, </a:t>
            </a:r>
            <a:r>
              <a:rPr dirty="0" sz="2000" lang="en-US" err="1"/>
              <a:t>Js</a:t>
            </a:r>
            <a:r>
              <a:rPr dirty="0" sz="2000" lang="en-US"/>
              <a:t> and </a:t>
            </a:r>
            <a:r>
              <a:rPr dirty="0" sz="2000" lang="en-US" err="1"/>
              <a:t>Css</a:t>
            </a:r>
            <a:r>
              <a:rPr dirty="0" sz="2000" lang="en-US"/>
              <a:t>. Along with my academics. I have earned certifications including IBM Web Development Fundamentals. As well as a Certificate of essay writing </a:t>
            </a:r>
            <a:r>
              <a:rPr dirty="0" sz="2000" lang="en-US" err="1"/>
              <a:t>Compitation</a:t>
            </a:r>
            <a:r>
              <a:rPr dirty="0" sz="2000" lang="en-US"/>
              <a:t>. Beyond coding, I actively take part in sports such as badminton, </a:t>
            </a:r>
            <a:r>
              <a:rPr dirty="0" sz="2000" lang="en-US" err="1"/>
              <a:t>kabhadi</a:t>
            </a:r>
            <a:r>
              <a:rPr dirty="0" sz="2000" lang="en-US"/>
              <a:t> and </a:t>
            </a:r>
            <a:r>
              <a:rPr dirty="0" sz="2000" lang="en-US" err="1"/>
              <a:t>kho-kho</a:t>
            </a:r>
            <a:r>
              <a:rPr dirty="0" sz="2000" lang="en-US"/>
              <a:t>, which keep me energetic, motivated, and disciplined. My ultimate </a:t>
            </a:r>
            <a:r>
              <a:rPr dirty="0" sz="2000" lang="en-US" err="1"/>
              <a:t>goalis</a:t>
            </a:r>
            <a:r>
              <a:rPr dirty="0" sz="2000" lang="en-US"/>
              <a:t> to grow as a </a:t>
            </a:r>
            <a:r>
              <a:rPr dirty="0" sz="2000" lang="en-US" err="1"/>
              <a:t>developer,gain</a:t>
            </a:r>
            <a:r>
              <a:rPr dirty="0" sz="2000" lang="en-US"/>
              <a:t> real-world experience through internships and collaborations and contribute to impactful project with </a:t>
            </a:r>
            <a:r>
              <a:rPr dirty="0" sz="2000" lang="en-US" err="1"/>
              <a:t>curiority</a:t>
            </a:r>
            <a:r>
              <a:rPr dirty="0" sz="2000" lang="en-US"/>
              <a:t> dedication and a love for continuous learning. I'm exited to being my journey in the tech industry and explore new opportunities ahead.</a:t>
            </a:r>
            <a:endParaRPr altLang="en-US" lang="zh-C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83" name="Title 1"/>
          <p:cNvSpPr>
            <a:spLocks noGrp="1"/>
          </p:cNvSpPr>
          <p:nvPr>
            <p:ph type="title"/>
          </p:nvPr>
        </p:nvSpPr>
        <p:spPr>
          <a:xfrm>
            <a:off x="755332" y="385444"/>
            <a:ext cx="10681335" cy="723901"/>
          </a:xfrm>
        </p:spPr>
        <p:txBody>
          <a:bodyPr/>
          <a:p>
            <a:r>
              <a:rPr dirty="0" lang="en-GB"/>
              <a:t>RESULTS AND SCREENSHOTS</a:t>
            </a:r>
            <a:endParaRPr dirty="0" lang="en-US"/>
          </a:p>
        </p:txBody>
      </p:sp>
      <p:sp>
        <p:nvSpPr>
          <p:cNvPr id="1048684" name="Text Placeholder 2"/>
          <p:cNvSpPr>
            <a:spLocks noGrp="1"/>
          </p:cNvSpPr>
          <p:nvPr>
            <p:ph type="body" idx="1"/>
          </p:nvPr>
        </p:nvSpPr>
        <p:spPr>
          <a:xfrm>
            <a:off x="609600" y="1577340"/>
            <a:ext cx="10972800" cy="266700"/>
          </a:xfrm>
        </p:spPr>
        <p:txBody>
          <a:bodyPr/>
          <a:p>
            <a:endParaRPr dirty="0" lang="en-US"/>
          </a:p>
        </p:txBody>
      </p:sp>
      <p:pic>
        <p:nvPicPr>
          <p:cNvPr id="2097168" name="Picture 3"/>
          <p:cNvPicPr>
            <a:picLocks noChangeAspect="1"/>
          </p:cNvPicPr>
          <p:nvPr/>
        </p:nvPicPr>
        <p:blipFill>
          <a:blip xmlns:r="http://schemas.openxmlformats.org/officeDocument/2006/relationships" r:embed="rId1"/>
          <a:stretch>
            <a:fillRect/>
          </a:stretch>
        </p:blipFill>
        <p:spPr>
          <a:xfrm>
            <a:off x="3125240" y="1894139"/>
            <a:ext cx="6675984" cy="3568227"/>
          </a:xfrm>
          <a:prstGeom prst="rec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85" name="Title 1"/>
          <p:cNvSpPr>
            <a:spLocks noGrp="1"/>
          </p:cNvSpPr>
          <p:nvPr>
            <p:ph type="title"/>
          </p:nvPr>
        </p:nvSpPr>
        <p:spPr>
          <a:xfrm>
            <a:off x="755332" y="385444"/>
            <a:ext cx="10681335" cy="723901"/>
          </a:xfrm>
        </p:spPr>
        <p:txBody>
          <a:bodyPr/>
          <a:p>
            <a:r>
              <a:rPr dirty="0" lang="en-GB"/>
              <a:t>RESULTS AND SCREENSHOTS</a:t>
            </a:r>
            <a:endParaRPr dirty="0" lang="en-US"/>
          </a:p>
        </p:txBody>
      </p:sp>
      <p:sp>
        <p:nvSpPr>
          <p:cNvPr id="1048686" name="Text Placeholder 2"/>
          <p:cNvSpPr>
            <a:spLocks noGrp="1"/>
          </p:cNvSpPr>
          <p:nvPr>
            <p:ph type="body" idx="1"/>
          </p:nvPr>
        </p:nvSpPr>
        <p:spPr>
          <a:xfrm>
            <a:off x="609600" y="1577340"/>
            <a:ext cx="10972800" cy="266700"/>
          </a:xfrm>
        </p:spPr>
        <p:txBody>
          <a:bodyPr/>
          <a:p>
            <a:endParaRPr lang="en-US"/>
          </a:p>
        </p:txBody>
      </p:sp>
      <p:pic>
        <p:nvPicPr>
          <p:cNvPr id="2097169" name="Picture 3"/>
          <p:cNvPicPr>
            <a:picLocks noChangeAspect="1"/>
          </p:cNvPicPr>
          <p:nvPr/>
        </p:nvPicPr>
        <p:blipFill>
          <a:blip xmlns:r="http://schemas.openxmlformats.org/officeDocument/2006/relationships" r:embed="rId1"/>
          <a:stretch>
            <a:fillRect/>
          </a:stretch>
        </p:blipFill>
        <p:spPr>
          <a:xfrm>
            <a:off x="2614269" y="2020117"/>
            <a:ext cx="7061125" cy="3260543"/>
          </a:xfrm>
          <a:prstGeom prst="rec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50" name=""/>
        <p:cNvGrpSpPr/>
        <p:nvPr/>
      </p:nvGrpSpPr>
      <p:grpSpPr>
        <a:xfrm>
          <a:off x="0" y="0"/>
          <a:ext cx="0" cy="0"/>
          <a:chOff x="0" y="0"/>
          <a:chExt cx="0" cy="0"/>
        </a:xfrm>
      </p:grpSpPr>
      <p:sp>
        <p:nvSpPr>
          <p:cNvPr id="1048693" name="Title 1"/>
          <p:cNvSpPr>
            <a:spLocks noGrp="1"/>
          </p:cNvSpPr>
          <p:nvPr>
            <p:ph type="title"/>
          </p:nvPr>
        </p:nvSpPr>
        <p:spPr>
          <a:xfrm>
            <a:off x="755332" y="453692"/>
            <a:ext cx="10681335" cy="723900"/>
          </a:xfrm>
        </p:spPr>
        <p:txBody>
          <a:bodyPr/>
          <a:p>
            <a:r>
              <a:rPr dirty="0" lang="en-GB"/>
              <a:t>RESULTS AND SCREENSHOTS</a:t>
            </a:r>
            <a:endParaRPr dirty="0" lang="en-US"/>
          </a:p>
        </p:txBody>
      </p:sp>
      <p:sp>
        <p:nvSpPr>
          <p:cNvPr id="1048694" name="TextBox 6"/>
          <p:cNvSpPr txBox="1"/>
          <p:nvPr/>
        </p:nvSpPr>
        <p:spPr>
          <a:xfrm>
            <a:off x="1515681" y="1499588"/>
            <a:ext cx="2667149" cy="523220"/>
          </a:xfrm>
          <a:prstGeom prst="rect"/>
          <a:noFill/>
        </p:spPr>
        <p:txBody>
          <a:bodyPr rtlCol="0" wrap="square">
            <a:spAutoFit/>
          </a:bodyPr>
          <a:p>
            <a:pPr algn="l"/>
            <a:r>
              <a:rPr b="1" dirty="0" sz="2800" lang="en-GB"/>
              <a:t>CERTIFICATES</a:t>
            </a:r>
            <a:endParaRPr b="1" dirty="0" sz="2800" lang="en-US"/>
          </a:p>
        </p:txBody>
      </p:sp>
      <p:pic>
        <p:nvPicPr>
          <p:cNvPr id="2097170" name=""/>
          <p:cNvPicPr>
            <a:picLocks/>
          </p:cNvPicPr>
          <p:nvPr/>
        </p:nvPicPr>
        <p:blipFill>
          <a:blip xmlns:r="http://schemas.openxmlformats.org/officeDocument/2006/relationships" r:embed="rId1"/>
          <a:stretch>
            <a:fillRect/>
          </a:stretch>
        </p:blipFill>
        <p:spPr>
          <a:xfrm rot="0">
            <a:off x="5458638" y="2277073"/>
            <a:ext cx="5978029" cy="3342713"/>
          </a:xfrm>
          <a:prstGeom prst="rect"/>
        </p:spPr>
      </p:pic>
      <p:pic>
        <p:nvPicPr>
          <p:cNvPr id="2097171" name=""/>
          <p:cNvPicPr>
            <a:picLocks/>
          </p:cNvPicPr>
          <p:nvPr/>
        </p:nvPicPr>
        <p:blipFill>
          <a:blip xmlns:r="http://schemas.openxmlformats.org/officeDocument/2006/relationships" r:embed="rId2"/>
          <a:stretch>
            <a:fillRect/>
          </a:stretch>
        </p:blipFill>
        <p:spPr>
          <a:xfrm rot="0">
            <a:off x="283587" y="2277073"/>
            <a:ext cx="5066363" cy="2260512"/>
          </a:xfrm>
          <a:prstGeom prst="rec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51" name=""/>
        <p:cNvGrpSpPr/>
        <p:nvPr/>
      </p:nvGrpSpPr>
      <p:grpSpPr>
        <a:xfrm>
          <a:off x="0" y="0"/>
          <a:ext cx="0" cy="0"/>
          <a:chOff x="0" y="0"/>
          <a:chExt cx="0" cy="0"/>
        </a:xfrm>
      </p:grpSpPr>
      <p:sp>
        <p:nvSpPr>
          <p:cNvPr id="1048695" name="Title 1"/>
          <p:cNvSpPr>
            <a:spLocks noGrp="1"/>
          </p:cNvSpPr>
          <p:nvPr>
            <p:ph type="ctrTitle"/>
          </p:nvPr>
        </p:nvSpPr>
        <p:spPr>
          <a:xfrm>
            <a:off x="3195574" y="2067305"/>
            <a:ext cx="5800851" cy="492443"/>
          </a:xfrm>
        </p:spPr>
        <p:txBody>
          <a:bodyPr/>
          <a:p>
            <a:r>
              <a:rPr dirty="0" lang="en-GB"/>
              <a:t>GITHUB LINK</a:t>
            </a:r>
            <a:endParaRPr dirty="0" lang="en-US"/>
          </a:p>
        </p:txBody>
      </p:sp>
      <p:sp>
        <p:nvSpPr>
          <p:cNvPr id="1048696" name="Subtitle 2"/>
          <p:cNvSpPr>
            <a:spLocks noGrp="1"/>
          </p:cNvSpPr>
          <p:nvPr>
            <p:ph type="subTitle" idx="4"/>
          </p:nvPr>
        </p:nvSpPr>
        <p:spPr>
          <a:xfrm>
            <a:off x="2387302" y="2998113"/>
            <a:ext cx="8534400" cy="430887"/>
          </a:xfrm>
        </p:spPr>
        <p:txBody>
          <a:bodyPr/>
          <a:p>
            <a:r>
              <a:rPr dirty="0" sz="2800" lang="en-GB">
                <a:solidFill>
                  <a:schemeClr val="accent5">
                    <a:lumMod val="60000"/>
                    <a:lumOff val="40000"/>
                  </a:schemeClr>
                </a:solidFill>
              </a:rPr>
              <a:t>https://github.com/</a:t>
            </a:r>
            <a:r>
              <a:rPr altLang="en-IN" dirty="0" sz="2800" lang="en-US">
                <a:solidFill>
                  <a:schemeClr val="accent5">
                    <a:lumMod val="60000"/>
                    <a:lumOff val="40000"/>
                  </a:schemeClr>
                </a:solidFill>
              </a:rPr>
              <a:t>d</a:t>
            </a:r>
            <a:r>
              <a:rPr altLang="en-IN" dirty="0" sz="2800" lang="en-US">
                <a:solidFill>
                  <a:schemeClr val="accent5">
                    <a:lumMod val="60000"/>
                    <a:lumOff val="40000"/>
                  </a:schemeClr>
                </a:solidFill>
              </a:rPr>
              <a:t>h</a:t>
            </a:r>
            <a:r>
              <a:rPr altLang="en-IN" dirty="0" sz="2800" lang="en-US">
                <a:solidFill>
                  <a:schemeClr val="accent5">
                    <a:lumMod val="60000"/>
                    <a:lumOff val="40000"/>
                  </a:schemeClr>
                </a:solidFill>
              </a:rPr>
              <a:t>a</a:t>
            </a:r>
            <a:r>
              <a:rPr altLang="en-IN" dirty="0" sz="2800" lang="en-US">
                <a:solidFill>
                  <a:schemeClr val="accent5">
                    <a:lumMod val="60000"/>
                    <a:lumOff val="40000"/>
                  </a:schemeClr>
                </a:solidFill>
              </a:rPr>
              <a:t>n</a:t>
            </a:r>
            <a:r>
              <a:rPr altLang="en-IN" dirty="0" sz="2800" lang="en-US">
                <a:solidFill>
                  <a:schemeClr val="accent5">
                    <a:lumMod val="60000"/>
                    <a:lumOff val="40000"/>
                  </a:schemeClr>
                </a:solidFill>
              </a:rPr>
              <a:t>u</a:t>
            </a:r>
            <a:r>
              <a:rPr altLang="en-IN" dirty="0" sz="2800" lang="en-US">
                <a:solidFill>
                  <a:schemeClr val="accent5">
                    <a:lumMod val="60000"/>
                    <a:lumOff val="40000"/>
                  </a:schemeClr>
                </a:solidFill>
              </a:rPr>
              <a:t>s</a:t>
            </a:r>
            <a:r>
              <a:rPr altLang="en-IN" dirty="0" sz="2800" lang="en-US">
                <a:solidFill>
                  <a:schemeClr val="accent5">
                    <a:lumMod val="60000"/>
                    <a:lumOff val="40000"/>
                  </a:schemeClr>
                </a:solidFill>
              </a:rPr>
              <a:t>h</a:t>
            </a:r>
            <a:r>
              <a:rPr altLang="en-IN" dirty="0" sz="2800" lang="en-US">
                <a:solidFill>
                  <a:schemeClr val="accent5">
                    <a:lumMod val="60000"/>
                    <a:lumOff val="40000"/>
                  </a:schemeClr>
                </a:solidFill>
              </a:rPr>
              <a:t>i</a:t>
            </a:r>
            <a:r>
              <a:rPr altLang="en-IN" dirty="0" sz="2800" lang="en-US">
                <a:solidFill>
                  <a:schemeClr val="accent5">
                    <a:lumMod val="60000"/>
                    <a:lumOff val="40000"/>
                  </a:schemeClr>
                </a:solidFill>
              </a:rPr>
              <a:t>y</a:t>
            </a:r>
            <a:r>
              <a:rPr altLang="en-IN" dirty="0" sz="2800" lang="en-US">
                <a:solidFill>
                  <a:schemeClr val="accent5">
                    <a:lumMod val="60000"/>
                    <a:lumOff val="40000"/>
                  </a:schemeClr>
                </a:solidFill>
              </a:rPr>
              <a:t>a </a:t>
            </a:r>
            <a:r>
              <a:rPr dirty="0" sz="2800" lang="en-GB">
                <a:solidFill>
                  <a:schemeClr val="accent5">
                    <a:lumMod val="60000"/>
                    <a:lumOff val="40000"/>
                  </a:schemeClr>
                </a:solidFill>
              </a:rPr>
              <a:t>sydul20-code</a:t>
            </a:r>
            <a:endParaRPr dirty="0" sz="2800" lang="en-US">
              <a:solidFill>
                <a:schemeClr val="accent5">
                  <a:lumMod val="60000"/>
                  <a:lumOff val="40000"/>
                </a:schemeClr>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52" name=""/>
        <p:cNvGrpSpPr/>
        <p:nvPr/>
      </p:nvGrpSpPr>
      <p:grpSpPr>
        <a:xfrm>
          <a:off x="0" y="0"/>
          <a:ext cx="0" cy="0"/>
          <a:chOff x="0" y="0"/>
          <a:chExt cx="0" cy="0"/>
        </a:xfrm>
      </p:grpSpPr>
      <p:sp>
        <p:nvSpPr>
          <p:cNvPr id="1048697"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2"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99" name="object 7"/>
          <p:cNvSpPr txBox="1">
            <a:spLocks noGrp="1"/>
          </p:cNvSpPr>
          <p:nvPr>
            <p:ph type="title"/>
          </p:nvPr>
        </p:nvSpPr>
        <p:spPr>
          <a:xfrm>
            <a:off x="755332" y="385444"/>
            <a:ext cx="4578668" cy="752129"/>
          </a:xfrm>
          <a:prstGeom prst="rect"/>
        </p:spPr>
        <p:txBody>
          <a:bodyPr bIns="0" lIns="0" rIns="0" rtlCol="0" tIns="13335" vert="horz" wrap="square">
            <a:spAutoFit/>
          </a:bodyPr>
          <a:p>
            <a:pPr marL="12700">
              <a:lnSpc>
                <a:spcPct val="100000"/>
              </a:lnSpc>
              <a:spcBef>
                <a:spcPts val="105"/>
              </a:spcBef>
            </a:pPr>
            <a:r>
              <a:rPr dirty="0" lang="en-IN"/>
              <a:t>CONCLUSION</a:t>
            </a:r>
            <a:endParaRPr dirty="0"/>
          </a:p>
        </p:txBody>
      </p:sp>
      <p:sp>
        <p:nvSpPr>
          <p:cNvPr id="1048700"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16</a:t>
            </a:fld>
            <a:endParaRPr sz="1100">
              <a:latin typeface="Trebuchet MS"/>
              <a:cs typeface="Trebuchet MS"/>
            </a:endParaRPr>
          </a:p>
        </p:txBody>
      </p:sp>
      <p:sp>
        <p:nvSpPr>
          <p:cNvPr id="1048701" name="TextBox 7"/>
          <p:cNvSpPr txBox="1"/>
          <p:nvPr/>
        </p:nvSpPr>
        <p:spPr>
          <a:xfrm>
            <a:off x="812373" y="1863532"/>
            <a:ext cx="8722152" cy="2225040"/>
          </a:xfrm>
          <a:prstGeom prst="rect"/>
          <a:noFill/>
        </p:spPr>
        <p:txBody>
          <a:bodyPr wrap="square">
            <a:spAutoFit/>
          </a:bodyPr>
          <a:p>
            <a:r>
              <a:rPr dirty="0" sz="2400" lang="en-US"/>
              <a:t>The project demonstrates how a student can transform a static resume into a dynamic portfolio website. It serves as a platform to showcase technical </a:t>
            </a:r>
            <a:r>
              <a:rPr dirty="0" sz="2400" lang="en-US" err="1"/>
              <a:t>skilis</a:t>
            </a:r>
            <a:r>
              <a:rPr dirty="0" sz="2400" lang="en-US"/>
              <a:t>, achievements, and extracurricular activities in a modem, </a:t>
            </a:r>
            <a:r>
              <a:rPr dirty="0" sz="2400" lang="en-US" err="1"/>
              <a:t>imerective</a:t>
            </a:r>
            <a:r>
              <a:rPr dirty="0" sz="2400" lang="en-US"/>
              <a:t> format. This portfolio will help </a:t>
            </a:r>
            <a:r>
              <a:rPr altLang="en-IN" dirty="0" sz="2400" lang="en-US" err="1"/>
              <a:t>d</a:t>
            </a:r>
            <a:r>
              <a:rPr altLang="en-IN" dirty="0" sz="2400" lang="en-US" err="1"/>
              <a:t>h</a:t>
            </a:r>
            <a:r>
              <a:rPr altLang="en-IN" dirty="0" sz="2400" lang="en-US" err="1"/>
              <a:t>a</a:t>
            </a:r>
            <a:r>
              <a:rPr altLang="en-IN" dirty="0" sz="2400" lang="en-US" err="1"/>
              <a:t>n</a:t>
            </a:r>
            <a:r>
              <a:rPr altLang="en-IN" dirty="0" sz="2400" lang="en-US" err="1"/>
              <a:t>u</a:t>
            </a:r>
            <a:r>
              <a:rPr altLang="en-IN" dirty="0" sz="2400" lang="en-US" err="1"/>
              <a:t>s</a:t>
            </a:r>
            <a:r>
              <a:rPr altLang="en-IN" dirty="0" sz="2400" lang="en-US" err="1"/>
              <a:t>h</a:t>
            </a:r>
            <a:r>
              <a:rPr altLang="en-IN" dirty="0" sz="2400" lang="en-US" err="1"/>
              <a:t>i</a:t>
            </a:r>
            <a:r>
              <a:rPr altLang="en-IN" dirty="0" sz="2400" lang="en-US" err="1"/>
              <a:t>ya </a:t>
            </a:r>
            <a:r>
              <a:rPr dirty="0" sz="2400" lang="en-US"/>
              <a:t>in her academic growth, </a:t>
            </a:r>
            <a:r>
              <a:rPr dirty="0" sz="2400" lang="en-US" err="1"/>
              <a:t>imemships</a:t>
            </a:r>
            <a:r>
              <a:rPr dirty="0" sz="2400" lang="en-US"/>
              <a:t>, and job opportunities</a:t>
            </a:r>
            <a:endParaRPr altLang="en-US" lang="zh-C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30"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lang="en-GB">
              <a:latin typeface="Times New Roman" panose="02020603050405020304" pitchFamily="18" charset="0"/>
              <a:cs typeface="Times New Roman" panose="02020603050405020304" pitchFamily="18" charset="0"/>
            </a:endParaRPr>
          </a:p>
        </p:txBody>
      </p:sp>
      <p:grpSp>
        <p:nvGrpSpPr>
          <p:cNvPr id="31"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3"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32"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4"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5" name="TextBox 22"/>
          <p:cNvSpPr txBox="1"/>
          <p:nvPr/>
        </p:nvSpPr>
        <p:spPr>
          <a:xfrm>
            <a:off x="5187541" y="2519799"/>
            <a:ext cx="1828800" cy="358141"/>
          </a:xfrm>
          <a:prstGeom prst="rect"/>
          <a:noFill/>
        </p:spPr>
        <p:txBody>
          <a:bodyPr rtlCol="0" wrap="square">
            <a:spAutoFit/>
          </a:bodyPr>
          <a:p>
            <a:pPr algn="l"/>
            <a:endParaRPr lang="en-US"/>
          </a:p>
        </p:txBody>
      </p:sp>
      <p:sp>
        <p:nvSpPr>
          <p:cNvPr id="1048626" name="TextBox 23"/>
          <p:cNvSpPr txBox="1"/>
          <p:nvPr/>
        </p:nvSpPr>
        <p:spPr>
          <a:xfrm>
            <a:off x="497111" y="1931193"/>
            <a:ext cx="10275664" cy="3558540"/>
          </a:xfrm>
          <a:prstGeom prst="rect"/>
          <a:noFill/>
        </p:spPr>
        <p:txBody>
          <a:bodyPr rtlCol="0" wrap="square">
            <a:spAutoFit/>
          </a:bodyPr>
          <a:p>
            <a:pPr algn="l"/>
            <a:r>
              <a:rPr lang="en-GB"/>
              <a:t>DIGITAL </a:t>
            </a:r>
            <a:r>
              <a:rPr lang="en-US"/>
              <a:t>PORTFOLIO</a:t>
            </a:r>
            <a:r>
              <a:rPr lang="en-GB"/>
              <a:t> :</a:t>
            </a:r>
          </a:p>
          <a:p>
            <a:pPr algn="l"/>
            <a:r>
              <a:rPr lang="en-GB"/>
              <a:t>     </a:t>
            </a:r>
            <a:r>
              <a:rPr lang="en-US"/>
              <a:t>This project is a simple online portfolio for </a:t>
            </a:r>
            <a:r>
              <a:rPr altLang="en-IN" lang="en-US"/>
              <a:t>D</a:t>
            </a:r>
            <a:r>
              <a:rPr altLang="en-IN" lang="en-US"/>
              <a:t>h</a:t>
            </a:r>
            <a:r>
              <a:rPr altLang="en-IN" lang="en-US"/>
              <a:t>a</a:t>
            </a:r>
            <a:r>
              <a:rPr altLang="en-IN" lang="en-US"/>
              <a:t>n</a:t>
            </a:r>
            <a:r>
              <a:rPr altLang="en-IN" lang="en-US"/>
              <a:t>u</a:t>
            </a:r>
            <a:r>
              <a:rPr altLang="en-IN" lang="en-US"/>
              <a:t>s</a:t>
            </a:r>
            <a:r>
              <a:rPr altLang="en-IN" lang="en-US"/>
              <a:t>hiya</a:t>
            </a:r>
            <a:r>
              <a:rPr altLang="en-IN" lang="en-US"/>
              <a:t>.</a:t>
            </a:r>
            <a:r>
              <a:rPr altLang="en-IN" lang="en-US"/>
              <a:t>d</a:t>
            </a:r>
            <a:r>
              <a:rPr lang="en-US"/>
              <a:t>The website introduces </a:t>
            </a:r>
            <a:r>
              <a:rPr lang="en-GB"/>
              <a:t>Sameeha</a:t>
            </a:r>
            <a:r>
              <a:rPr lang="en-US"/>
              <a:t>, shows her skills (like Python, HTML, CSS, JavaScript, Java, C++), displays her certificates, and mentions </a:t>
            </a:r>
            <a:endParaRPr lang="en-GB"/>
          </a:p>
          <a:p>
            <a:pPr algn="l"/>
            <a:r>
              <a:rPr lang="en-US"/>
              <a:t>her interests in sports such as badminton and kho-kho.</a:t>
            </a:r>
            <a:endParaRPr lang="en-GB"/>
          </a:p>
          <a:p>
            <a:pPr algn="l"/>
            <a:r>
              <a:rPr lang="en-GB"/>
              <a:t>     </a:t>
            </a:r>
            <a:r>
              <a:rPr lang="en-US"/>
              <a:t>KEY SECTION:</a:t>
            </a:r>
            <a:endParaRPr lang="en-GB"/>
          </a:p>
          <a:p>
            <a:pPr algn="l" indent="-342900" marL="342900">
              <a:buAutoNum type="arabicPeriod"/>
            </a:pPr>
            <a:r>
              <a:rPr lang="en-US"/>
              <a:t>Introduction and CV download</a:t>
            </a:r>
            <a:endParaRPr lang="en-GB"/>
          </a:p>
          <a:p>
            <a:pPr algn="l" indent="-342900" marL="342900">
              <a:buAutoNum type="arabicPeriod"/>
            </a:pPr>
            <a:r>
              <a:rPr lang="en-US"/>
              <a:t>About Me (education and interests)</a:t>
            </a:r>
            <a:endParaRPr lang="en-GB"/>
          </a:p>
          <a:p>
            <a:pPr algn="l" indent="-342900" marL="342900">
              <a:buAutoNum type="arabicPeriod" startAt="3"/>
            </a:pPr>
            <a:r>
              <a:rPr lang="en-US"/>
              <a:t>Skills displayed with </a:t>
            </a:r>
            <a:r>
              <a:rPr lang="en-GB"/>
              <a:t>icons</a:t>
            </a:r>
          </a:p>
          <a:p>
            <a:pPr algn="l" indent="-342900" marL="342900">
              <a:buAutoNum type="arabicPeriod" startAt="4"/>
            </a:pPr>
            <a:r>
              <a:rPr lang="en-US"/>
              <a:t>Certificates with details</a:t>
            </a:r>
            <a:endParaRPr lang="en-GB"/>
          </a:p>
          <a:p>
            <a:pPr algn="l" indent="-342900" marL="342900">
              <a:buAutoNum type="arabicPeriod" startAt="4"/>
            </a:pPr>
            <a:r>
              <a:rPr lang="en-US"/>
              <a:t>Sports interests</a:t>
            </a:r>
            <a:endParaRPr lang="en-GB"/>
          </a:p>
          <a:p>
            <a:pPr algn="l" indent="-342900" marL="342900">
              <a:buAutoNum type="arabicPeriod" startAt="4"/>
            </a:pPr>
            <a:r>
              <a:rPr lang="en-US"/>
              <a:t>Contact information (GitHub, Linkedin, Email)</a:t>
            </a:r>
            <a:endParaRPr lang="en-GB"/>
          </a:p>
          <a:p>
            <a:pPr algn="l"/>
            <a:r>
              <a:rPr lang="en-GB"/>
              <a:t>       </a:t>
            </a:r>
            <a:r>
              <a:rPr lang="en-US"/>
              <a:t>This portfolio is useful to share her profile, achievements, and contact details with others in </a:t>
            </a:r>
            <a:endParaRPr lang="en-GB"/>
          </a:p>
          <a:p>
            <a:pPr algn="l"/>
            <a:r>
              <a:rPr lang="en-GB"/>
              <a:t>        </a:t>
            </a:r>
            <a:r>
              <a:rPr lang="en-US"/>
              <a:t>a modern and organized way.</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3"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4"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5"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701541"/>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Tools and Technologies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Features and Functionality</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Screenshots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dirty="0" sz="2800" lang="en-US" err="1">
                <a:solidFill>
                  <a:srgbClr val="0D0D0D"/>
                </a:solidFill>
                <a:latin typeface="Times New Roman" panose="02020603050405020304" pitchFamily="18" charset="0"/>
                <a:cs typeface="Times New Roman" panose="02020603050405020304" pitchFamily="18" charset="0"/>
              </a:rPr>
              <a:t>Github</a:t>
            </a:r>
            <a:r>
              <a:rPr dirty="0" sz="2800" lang="en-US">
                <a:solidFill>
                  <a:srgbClr val="0D0D0D"/>
                </a:solidFill>
                <a:latin typeface="Times New Roman" panose="02020603050405020304" pitchFamily="18" charset="0"/>
                <a:cs typeface="Times New Roman" panose="02020603050405020304" pitchFamily="18" charset="0"/>
              </a:rPr>
              <a:t> Link</a:t>
            </a: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grpSp>
        <p:nvGrpSpPr>
          <p:cNvPr id="37" name="object 2"/>
          <p:cNvGrpSpPr/>
          <p:nvPr/>
        </p:nvGrpSpPr>
        <p:grpSpPr>
          <a:xfrm>
            <a:off x="9934222" y="4019481"/>
            <a:ext cx="1772234" cy="2361711"/>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7"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8" name="TextBox 12"/>
          <p:cNvSpPr txBox="1"/>
          <p:nvPr/>
        </p:nvSpPr>
        <p:spPr>
          <a:xfrm>
            <a:off x="834072" y="1711157"/>
            <a:ext cx="9067819" cy="2225041"/>
          </a:xfrm>
          <a:prstGeom prst="rect"/>
          <a:noFill/>
        </p:spPr>
        <p:txBody>
          <a:bodyPr wrap="square">
            <a:spAutoFit/>
          </a:bodyPr>
          <a:p>
            <a:pPr indent="-285750" marL="285750">
              <a:buFont typeface="Arial" panose="020B0604020202020204" pitchFamily="34" charset="0"/>
              <a:buChar char="•"/>
            </a:pPr>
            <a:r>
              <a:rPr dirty="0" sz="2400" lang="en-GB"/>
              <a:t>S</a:t>
            </a:r>
            <a:r>
              <a:rPr dirty="0" sz="2400" lang="en-US" err="1"/>
              <a:t>tudents</a:t>
            </a:r>
            <a:r>
              <a:rPr dirty="0" sz="2400" lang="en-US"/>
              <a:t> often struggle to present their skills, achievements, and projects in a professional manner. </a:t>
            </a:r>
            <a:endParaRPr dirty="0" sz="2400" lang="en-GB"/>
          </a:p>
          <a:p>
            <a:pPr indent="-285750" marL="285750">
              <a:buFont typeface="Arial" panose="020B0604020202020204" pitchFamily="34" charset="0"/>
              <a:buChar char="•"/>
            </a:pPr>
            <a:r>
              <a:rPr dirty="0" sz="2400" lang="en-US"/>
              <a:t>Traditional resumes are static and lack interactivity.</a:t>
            </a:r>
            <a:endParaRPr dirty="0" sz="2400" lang="en-GB"/>
          </a:p>
          <a:p>
            <a:pPr indent="-285750" marL="285750">
              <a:buFont typeface="Arial" panose="020B0604020202020204" pitchFamily="34" charset="0"/>
              <a:buChar char="•"/>
            </a:pPr>
            <a:r>
              <a:rPr dirty="0" sz="2400" lang="en-GB"/>
              <a:t>A</a:t>
            </a:r>
            <a:r>
              <a:rPr dirty="0" sz="2400" lang="en-US"/>
              <a:t> personal portfolio-website helps in showcasing technical skills, certificates, and extracurricular activities dynamically, increasing opportunities for internships and jobs.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grpSp>
        <p:nvGrpSpPr>
          <p:cNvPr id="39" name="object 2"/>
          <p:cNvGrpSpPr/>
          <p:nvPr/>
        </p:nvGrpSpPr>
        <p:grpSpPr>
          <a:xfrm>
            <a:off x="9209357" y="3429000"/>
            <a:ext cx="2982643" cy="3028950"/>
            <a:chOff x="8658225" y="2647950"/>
            <a:chExt cx="3533775" cy="381000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1"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2"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3" name="TextBox 10"/>
          <p:cNvSpPr txBox="1"/>
          <p:nvPr/>
        </p:nvSpPr>
        <p:spPr>
          <a:xfrm>
            <a:off x="1057590" y="2090172"/>
            <a:ext cx="7869543" cy="2580641"/>
          </a:xfrm>
          <a:prstGeom prst="rect"/>
          <a:noFill/>
        </p:spPr>
        <p:txBody>
          <a:bodyPr wrap="square">
            <a:spAutoFit/>
          </a:bodyPr>
          <a:p>
            <a:pPr indent="-285750" marL="285750">
              <a:buFont typeface="Arial" panose="020B0604020202020204" pitchFamily="34" charset="0"/>
              <a:buChar char="•"/>
            </a:pPr>
            <a:r>
              <a:rPr dirty="0" sz="2400" lang="en-GB"/>
              <a:t>T</a:t>
            </a:r>
            <a:r>
              <a:rPr dirty="0" sz="2400" lang="en-US"/>
              <a:t>his project is a personal portfolio website developed for </a:t>
            </a:r>
            <a:r>
              <a:rPr altLang="en-IN" dirty="0" sz="2400" lang="en-US" err="1"/>
              <a:t>d</a:t>
            </a:r>
            <a:r>
              <a:rPr altLang="en-IN" dirty="0" sz="2400" lang="en-US" err="1"/>
              <a:t>h</a:t>
            </a:r>
            <a:r>
              <a:rPr altLang="en-IN" dirty="0" sz="2400" lang="en-US" err="1"/>
              <a:t>a</a:t>
            </a:r>
            <a:r>
              <a:rPr altLang="en-IN" dirty="0" sz="2400" lang="en-US" err="1"/>
              <a:t>n</a:t>
            </a:r>
            <a:r>
              <a:rPr altLang="en-IN" dirty="0" sz="2400" lang="en-US" err="1"/>
              <a:t>u</a:t>
            </a:r>
            <a:r>
              <a:rPr altLang="en-IN" dirty="0" sz="2400" lang="en-US" err="1"/>
              <a:t>s</a:t>
            </a:r>
            <a:r>
              <a:rPr altLang="en-IN" dirty="0" sz="2400" lang="en-US" err="1"/>
              <a:t>h</a:t>
            </a:r>
            <a:r>
              <a:rPr altLang="en-IN" dirty="0" sz="2400" lang="en-US" err="1"/>
              <a:t>i</a:t>
            </a:r>
            <a:r>
              <a:rPr altLang="en-IN" dirty="0" sz="2400" lang="en-US" err="1"/>
              <a:t>y</a:t>
            </a:r>
            <a:r>
              <a:rPr altLang="en-IN" dirty="0" sz="2400" lang="en-US" err="1"/>
              <a:t>a </a:t>
            </a:r>
            <a:endParaRPr dirty="0" sz="2400" lang="en-GB"/>
          </a:p>
          <a:p>
            <a:pPr indent="-285750" marL="285750">
              <a:buFont typeface="Arial" panose="020B0604020202020204" pitchFamily="34" charset="0"/>
              <a:buChar char="•"/>
            </a:pPr>
            <a:r>
              <a:rPr dirty="0" sz="2400" lang="en-US"/>
              <a:t>It highlights education, skills, certificates, extra curricular achievements, and contact information in an interactive and visually appealing design.</a:t>
            </a:r>
            <a:endParaRPr dirty="0" sz="2400" lang="en-GB"/>
          </a:p>
          <a:p>
            <a:pPr indent="-285750" marL="285750">
              <a:buFont typeface="Arial" panose="020B0604020202020204" pitchFamily="34" charset="0"/>
              <a:buChar char="•"/>
            </a:pPr>
            <a:r>
              <a:rPr dirty="0" sz="2400" lang="en-US"/>
              <a:t>The portfolio is fully responsive and deployed on GitHub Pages for public access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54"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5"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56"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57" name="TextBox 8"/>
          <p:cNvSpPr txBox="1"/>
          <p:nvPr/>
        </p:nvSpPr>
        <p:spPr>
          <a:xfrm>
            <a:off x="876373" y="2174597"/>
            <a:ext cx="7726947" cy="4003040"/>
          </a:xfrm>
          <a:prstGeom prst="rect"/>
          <a:noFill/>
        </p:spPr>
        <p:txBody>
          <a:bodyPr wrap="square">
            <a:spAutoFit/>
          </a:bodyPr>
          <a:p>
            <a:r>
              <a:rPr dirty="0" sz="2400" lang="en-US"/>
              <a:t>Recruiters To evaluate skills, certificates, and academic achievements</a:t>
            </a:r>
            <a:endParaRPr dirty="0" sz="2400" lang="en-GB"/>
          </a:p>
          <a:p>
            <a:endParaRPr dirty="0" sz="2400" lang="en-GB"/>
          </a:p>
          <a:p>
            <a:r>
              <a:rPr dirty="0" sz="2400" lang="en-US"/>
              <a:t>Faculty/College evaluators → For project assessment and showcasing student achievements</a:t>
            </a:r>
            <a:endParaRPr dirty="0" sz="2400" lang="en-GB"/>
          </a:p>
          <a:p>
            <a:endParaRPr dirty="0" sz="2400" lang="en-GB"/>
          </a:p>
          <a:p>
            <a:r>
              <a:rPr dirty="0" sz="2400" lang="en-US"/>
              <a:t>Peers and collaborators To connect and collaborate on projects</a:t>
            </a:r>
            <a:endParaRPr dirty="0" sz="2400" lang="en-GB"/>
          </a:p>
          <a:p>
            <a:endParaRPr dirty="0" sz="2400" lang="en-GB"/>
          </a:p>
          <a:p>
            <a:r>
              <a:rPr dirty="0" sz="2400" lang="en-US"/>
              <a:t>General audience</a:t>
            </a:r>
            <a:r>
              <a:rPr dirty="0" sz="2400" lang="en-GB"/>
              <a:t> - </a:t>
            </a:r>
            <a:r>
              <a:rPr dirty="0" sz="2400" lang="en-US"/>
              <a:t>To know about </a:t>
            </a:r>
            <a:r>
              <a:rPr altLang="en-IN" dirty="0" sz="2400" lang="en-US" err="1"/>
              <a:t>d</a:t>
            </a:r>
            <a:r>
              <a:rPr altLang="en-IN" dirty="0" sz="2400" lang="en-US" err="1"/>
              <a:t>h</a:t>
            </a:r>
            <a:r>
              <a:rPr altLang="en-IN" dirty="0" sz="2400" lang="en-US" err="1"/>
              <a:t>a</a:t>
            </a:r>
            <a:r>
              <a:rPr altLang="en-IN" dirty="0" sz="2400" lang="en-US" err="1"/>
              <a:t>n</a:t>
            </a:r>
            <a:r>
              <a:rPr altLang="en-IN" dirty="0" sz="2400" lang="en-US" err="1"/>
              <a:t>ushiya </a:t>
            </a:r>
            <a:r>
              <a:rPr dirty="0" sz="2400" lang="en-US"/>
              <a:t>journey and capabilities.</a:t>
            </a:r>
            <a:endParaRPr altLang="en-US" lang="zh-C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6"/>
            <a:ext cx="2281544" cy="2445028"/>
          </a:xfrm>
          <a:prstGeom prst="rect"/>
        </p:spPr>
      </p:pic>
      <p:sp>
        <p:nvSpPr>
          <p:cNvPr id="104865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9"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lang="en-IN" spc="10"/>
              <a:t>TOOLS AND TECHNIQUES</a:t>
            </a:r>
            <a:endParaRPr dirty="0" sz="3600"/>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0"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1" name="TextBox 9"/>
          <p:cNvSpPr txBox="1"/>
          <p:nvPr/>
        </p:nvSpPr>
        <p:spPr>
          <a:xfrm>
            <a:off x="2388756" y="2352842"/>
            <a:ext cx="8246565" cy="2225041"/>
          </a:xfrm>
          <a:prstGeom prst="rect"/>
          <a:noFill/>
        </p:spPr>
        <p:txBody>
          <a:bodyPr wrap="square">
            <a:spAutoFit/>
          </a:bodyPr>
          <a:p>
            <a:r>
              <a:rPr dirty="0" sz="2400" lang="en-US"/>
              <a:t>Frontend Framework: </a:t>
            </a:r>
            <a:r>
              <a:rPr dirty="0" sz="2400" lang="en-GB" err="1"/>
              <a:t>React.js</a:t>
            </a:r>
            <a:endParaRPr dirty="0" sz="2400" lang="en-GB"/>
          </a:p>
          <a:p>
            <a:r>
              <a:rPr dirty="0" sz="2400" lang="en-GB"/>
              <a:t>Styling : </a:t>
            </a:r>
            <a:r>
              <a:rPr dirty="0" sz="2400" lang="en-US"/>
              <a:t>CSS, </a:t>
            </a:r>
            <a:r>
              <a:rPr dirty="0" sz="2400" lang="en-GB"/>
              <a:t>animations </a:t>
            </a:r>
          </a:p>
          <a:p>
            <a:r>
              <a:rPr dirty="0" sz="2400" lang="en-GB"/>
              <a:t>Other </a:t>
            </a:r>
            <a:r>
              <a:rPr dirty="0" sz="2400" lang="en-US"/>
              <a:t>Libraries: react-icons, </a:t>
            </a:r>
            <a:r>
              <a:rPr dirty="0" sz="2400" lang="en-US" err="1"/>
              <a:t>typed.js</a:t>
            </a:r>
            <a:r>
              <a:rPr dirty="0" sz="2400" lang="en-US"/>
              <a:t>, AOS </a:t>
            </a:r>
            <a:r>
              <a:rPr dirty="0" sz="2400" lang="en-GB"/>
              <a:t>animations </a:t>
            </a:r>
          </a:p>
          <a:p>
            <a:r>
              <a:rPr dirty="0" sz="2400" lang="en-GB"/>
              <a:t>Version C</a:t>
            </a:r>
            <a:r>
              <a:rPr dirty="0" sz="2400" lang="en-US" err="1"/>
              <a:t>ontrol</a:t>
            </a:r>
            <a:r>
              <a:rPr dirty="0" sz="2400" lang="en-US"/>
              <a:t>: </a:t>
            </a:r>
            <a:r>
              <a:rPr dirty="0" sz="2400" lang="en-US" err="1"/>
              <a:t>Git</a:t>
            </a:r>
            <a:r>
              <a:rPr dirty="0" sz="2400" lang="en-US"/>
              <a:t> &amp; </a:t>
            </a:r>
            <a:r>
              <a:rPr dirty="0" sz="2400" lang="en-GB"/>
              <a:t>GitHub</a:t>
            </a:r>
          </a:p>
          <a:p>
            <a:r>
              <a:rPr dirty="0" sz="2400" lang="en-GB"/>
              <a:t>Deployment</a:t>
            </a:r>
            <a:r>
              <a:rPr dirty="0" sz="2400" lang="en-US"/>
              <a:t>: GitHub Pages</a:t>
            </a:r>
            <a:endParaRPr dirty="0" sz="2400" lang="en-GB"/>
          </a:p>
          <a:p>
            <a:r>
              <a:rPr dirty="0" sz="2400" lang="en-US"/>
              <a:t>Design Tools: </a:t>
            </a:r>
            <a:r>
              <a:rPr dirty="0" sz="2400" lang="en-US" err="1"/>
              <a:t>Canva</a:t>
            </a:r>
            <a:r>
              <a:rPr dirty="0" sz="2400" lang="en-US"/>
              <a:t> / </a:t>
            </a:r>
            <a:r>
              <a:rPr dirty="0" sz="2400" lang="en-US" err="1"/>
              <a:t>Figma</a:t>
            </a:r>
            <a:r>
              <a:rPr dirty="0" sz="2400" lang="en-US"/>
              <a:t> for layout inspiration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6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63"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8</a:t>
            </a:fld>
            <a:endParaRPr sz="1100">
              <a:latin typeface="Trebuchet MS"/>
              <a:cs typeface="Trebuchet MS"/>
            </a:endParaRPr>
          </a:p>
        </p:txBody>
      </p:sp>
      <p:sp>
        <p:nvSpPr>
          <p:cNvPr id="1048664" name="object 8"/>
          <p:cNvSpPr txBox="1"/>
          <p:nvPr/>
        </p:nvSpPr>
        <p:spPr>
          <a:xfrm>
            <a:off x="739775" y="291147"/>
            <a:ext cx="8794750" cy="629018"/>
          </a:xfrm>
          <a:prstGeom prst="rect"/>
        </p:spPr>
        <p:txBody>
          <a:bodyPr bIns="0" lIns="0" rIns="0" rtlCol="0" tIns="13335" vert="horz" wrap="square">
            <a:spAutoFit/>
          </a:bodyPr>
          <a:p>
            <a:pPr marL="12700">
              <a:lnSpc>
                <a:spcPct val="100000"/>
              </a:lnSpc>
              <a:spcBef>
                <a:spcPts val="105"/>
              </a:spcBef>
            </a:pPr>
            <a:r>
              <a:rPr b="1" dirty="0" sz="4000" lang="en-IN" spc="15">
                <a:latin typeface="Trebuchet MS"/>
                <a:cs typeface="Trebuchet MS"/>
              </a:rPr>
              <a:t>POTFOLIO DESIGN AND LAYOUT</a:t>
            </a:r>
            <a:endParaRPr dirty="0" sz="4000">
              <a:latin typeface="Trebuchet MS"/>
              <a:cs typeface="Trebuchet MS"/>
            </a:endParaRPr>
          </a:p>
        </p:txBody>
      </p:sp>
      <p:sp>
        <p:nvSpPr>
          <p:cNvPr id="1048665"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6" name="TextBox 2"/>
          <p:cNvSpPr txBox="1"/>
          <p:nvPr/>
        </p:nvSpPr>
        <p:spPr>
          <a:xfrm>
            <a:off x="1033824" y="1701865"/>
            <a:ext cx="9354923" cy="4003040"/>
          </a:xfrm>
          <a:prstGeom prst="rect"/>
          <a:noFill/>
        </p:spPr>
        <p:txBody>
          <a:bodyPr wrap="square">
            <a:spAutoFit/>
          </a:bodyPr>
          <a:p>
            <a:r>
              <a:rPr dirty="0" sz="2400" lang="en-US"/>
              <a:t>The portfolio follows a modern single-page scrolling layout with sections</a:t>
            </a:r>
            <a:r>
              <a:rPr dirty="0" sz="2400" lang="en-GB"/>
              <a:t>:</a:t>
            </a:r>
          </a:p>
          <a:p>
            <a:endParaRPr dirty="0" sz="2400" lang="en-GB"/>
          </a:p>
          <a:p>
            <a:r>
              <a:rPr dirty="0" sz="2400" lang="en-US"/>
              <a:t>Home (Hero)-&gt; Animated introduction with glowing effects and profile photo.</a:t>
            </a:r>
            <a:endParaRPr dirty="0" sz="2400" lang="en-GB"/>
          </a:p>
          <a:p>
            <a:r>
              <a:rPr dirty="0" sz="2400" lang="en-GB"/>
              <a:t>About-&gt;</a:t>
            </a:r>
            <a:r>
              <a:rPr dirty="0" sz="2400" lang="en-US"/>
              <a:t> introduction, education details, and career goal</a:t>
            </a:r>
            <a:r>
              <a:rPr dirty="0" sz="2400" lang="en-GB"/>
              <a:t>.</a:t>
            </a:r>
          </a:p>
          <a:p>
            <a:r>
              <a:rPr dirty="0" sz="2400" lang="en-US"/>
              <a:t>Skills-&gt; Display of technical skills with logos and animations.</a:t>
            </a:r>
            <a:endParaRPr dirty="0" sz="2400" lang="en-GB"/>
          </a:p>
          <a:p>
            <a:r>
              <a:rPr dirty="0" sz="2400" lang="en-US"/>
              <a:t>Certificates-&gt; Achievements displayed</a:t>
            </a:r>
            <a:r>
              <a:rPr dirty="0" sz="2400" lang="en-GB"/>
              <a:t>.</a:t>
            </a:r>
          </a:p>
          <a:p>
            <a:r>
              <a:rPr dirty="0" sz="2400" lang="en-US"/>
              <a:t>Sports-&gt;Section highlighting extracurricular activities with </a:t>
            </a:r>
            <a:r>
              <a:rPr dirty="0" sz="2400" lang="en-GB"/>
              <a:t>images.</a:t>
            </a:r>
          </a:p>
          <a:p>
            <a:r>
              <a:rPr dirty="0" sz="2400" lang="en-US"/>
              <a:t>Contact-&gt;Direct links to email, GitHub, and </a:t>
            </a:r>
            <a:r>
              <a:rPr dirty="0" sz="2400" lang="en-US" err="1"/>
              <a:t>Linkedin</a:t>
            </a:r>
            <a:r>
              <a:rPr dirty="0" sz="2400" lang="en-GB"/>
              <a:t>.</a:t>
            </a:r>
          </a:p>
          <a:p>
            <a:r>
              <a:rPr dirty="0" sz="2400" lang="en-US"/>
              <a:t>Footer-&gt; Clean copyright and quick links.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67" name="Title 1"/>
          <p:cNvSpPr>
            <a:spLocks noGrp="1"/>
          </p:cNvSpPr>
          <p:nvPr>
            <p:ph type="title"/>
          </p:nvPr>
        </p:nvSpPr>
        <p:spPr>
          <a:xfrm>
            <a:off x="755332" y="385444"/>
            <a:ext cx="10681335" cy="723901"/>
          </a:xfrm>
        </p:spPr>
        <p:txBody>
          <a:bodyPr/>
          <a:p>
            <a:r>
              <a:rPr dirty="0" lang="en-IN"/>
              <a:t>FEATURES AND FUNCTIONALITY</a:t>
            </a:r>
          </a:p>
        </p:txBody>
      </p:sp>
      <p:sp>
        <p:nvSpPr>
          <p:cNvPr id="1048668" name="TextBox 3"/>
          <p:cNvSpPr txBox="1"/>
          <p:nvPr/>
        </p:nvSpPr>
        <p:spPr>
          <a:xfrm>
            <a:off x="755332" y="1748989"/>
            <a:ext cx="9755977" cy="2936240"/>
          </a:xfrm>
          <a:prstGeom prst="rect"/>
          <a:noFill/>
        </p:spPr>
        <p:txBody>
          <a:bodyPr wrap="square">
            <a:spAutoFit/>
          </a:bodyPr>
          <a:p>
            <a:pPr indent="-457200" marL="457200">
              <a:buAutoNum type="arabicPeriod"/>
            </a:pPr>
            <a:r>
              <a:rPr dirty="0" sz="2400" lang="en-US"/>
              <a:t>Animated typing effect for introduction.</a:t>
            </a:r>
            <a:endParaRPr dirty="0" sz="2400" lang="en-GB"/>
          </a:p>
          <a:p>
            <a:pPr indent="-457200" marL="457200">
              <a:buAutoNum type="arabicPeriod"/>
            </a:pPr>
            <a:r>
              <a:rPr dirty="0" sz="2400" lang="en-US"/>
              <a:t>Floating glowing decorations for modern design.</a:t>
            </a:r>
            <a:endParaRPr dirty="0" sz="2400" lang="en-GB"/>
          </a:p>
          <a:p>
            <a:pPr indent="-457200" marL="457200">
              <a:buAutoNum type="arabicPeriod"/>
            </a:pPr>
            <a:r>
              <a:rPr dirty="0" sz="2400" lang="en-US"/>
              <a:t>Profile photo with animated circular border.</a:t>
            </a:r>
            <a:endParaRPr dirty="0" sz="2400" lang="en-GB"/>
          </a:p>
          <a:p>
            <a:pPr indent="-457200" marL="457200">
              <a:buAutoNum type="arabicPeriod"/>
            </a:pPr>
            <a:r>
              <a:rPr dirty="0" sz="2400" lang="en-US"/>
              <a:t>Certificates displayed as cards with pop-up view and download option</a:t>
            </a:r>
            <a:endParaRPr dirty="0" sz="2400" lang="en-GB"/>
          </a:p>
          <a:p>
            <a:pPr indent="-457200" marL="457200">
              <a:buAutoNum type="arabicPeriod"/>
            </a:pPr>
            <a:r>
              <a:rPr dirty="0" sz="2400" lang="en-US"/>
              <a:t> Sports achievements showcased with images and descriptions.</a:t>
            </a:r>
            <a:endParaRPr dirty="0" sz="2400" lang="en-GB"/>
          </a:p>
          <a:p>
            <a:pPr indent="-457200" marL="457200">
              <a:buAutoNum type="arabicPeriod"/>
            </a:pPr>
            <a:r>
              <a:rPr dirty="0" sz="2400" lang="en-US"/>
              <a:t>Smooth scroll navigation with </a:t>
            </a:r>
            <a:r>
              <a:rPr dirty="0" sz="2400" lang="en-US" err="1"/>
              <a:t>navbar</a:t>
            </a:r>
            <a:r>
              <a:rPr dirty="0" sz="2400" lang="en-US"/>
              <a:t>.</a:t>
            </a:r>
            <a:endParaRPr dirty="0" sz="2400" lang="en-GB"/>
          </a:p>
          <a:p>
            <a:pPr indent="-457200" marL="457200">
              <a:buAutoNum type="arabicPeriod"/>
            </a:pPr>
            <a:r>
              <a:rPr dirty="0" sz="2400" lang="en-US"/>
              <a:t>Fully responsive (works on desktop and mobile).</a:t>
            </a: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Naasi Samee</cp:lastModifiedBy>
  <dcterms:created xsi:type="dcterms:W3CDTF">2024-03-27T19:07:22Z</dcterms:created>
  <dcterms:modified xsi:type="dcterms:W3CDTF">2025-09-19T06:28:45Z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42646a3cdb444c61840b517bd497cf8f</vt:lpwstr>
  </property>
</Properties>
</file>