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475" r:id="rId3"/>
    <p:sldId id="2451" r:id="rId4"/>
    <p:sldId id="2473" r:id="rId5"/>
    <p:sldId id="2469" r:id="rId6"/>
    <p:sldId id="24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4830C-80EE-4315-82AC-E8D08547ABA9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17F11E1-FF5B-4BCA-8B2D-E3BEEBF2ACEF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dirty="0"/>
        </a:p>
      </dgm:t>
    </dgm:pt>
    <dgm:pt modelId="{D48E4FF0-5439-4C43-9700-218654E70F34}" cxnId="{ACACEA63-7282-472D-85D0-8FE45C14623B}" type="parTrans">
      <dgm:prSet/>
      <dgm:spPr/>
      <dgm:t>
        <a:bodyPr/>
        <a:lstStyle/>
        <a:p>
          <a:endParaRPr lang="en-IN"/>
        </a:p>
      </dgm:t>
    </dgm:pt>
    <dgm:pt modelId="{3598724B-6737-41ED-9697-499558BB0EC4}" cxnId="{ACACEA63-7282-472D-85D0-8FE45C14623B}" type="sibTrans">
      <dgm:prSet/>
      <dgm:spPr/>
      <dgm:t>
        <a:bodyPr/>
        <a:lstStyle/>
        <a:p>
          <a:endParaRPr lang="en-IN"/>
        </a:p>
      </dgm:t>
    </dgm:pt>
    <dgm:pt modelId="{CF03C48B-9BC1-4349-ABD8-2DB31673A571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dirty="0"/>
        </a:p>
      </dgm:t>
    </dgm:pt>
    <dgm:pt modelId="{10A05ADF-BD2C-4822-96A0-D886743B084D}" cxnId="{2A68B0C2-AF68-49D1-BC94-1F66C149D22C}" type="parTrans">
      <dgm:prSet/>
      <dgm:spPr/>
      <dgm:t>
        <a:bodyPr/>
        <a:lstStyle/>
        <a:p>
          <a:endParaRPr lang="en-IN"/>
        </a:p>
      </dgm:t>
    </dgm:pt>
    <dgm:pt modelId="{69409F72-31DF-4A47-ACDA-C632B7BE0E40}" cxnId="{2A68B0C2-AF68-49D1-BC94-1F66C149D22C}" type="sibTrans">
      <dgm:prSet/>
      <dgm:spPr/>
      <dgm:t>
        <a:bodyPr/>
        <a:lstStyle/>
        <a:p>
          <a:endParaRPr lang="en-IN"/>
        </a:p>
      </dgm:t>
    </dgm:pt>
    <dgm:pt modelId="{B9BE0A1F-4478-483F-99F7-03E44EEF7308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dirty="0"/>
        </a:p>
      </dgm:t>
    </dgm:pt>
    <dgm:pt modelId="{28AC40C4-5ABF-48C0-967B-52AF89EEE39A}" cxnId="{0D9E6CBD-D661-4EDE-BEC9-2379AD396336}" type="parTrans">
      <dgm:prSet/>
      <dgm:spPr/>
      <dgm:t>
        <a:bodyPr/>
        <a:lstStyle/>
        <a:p>
          <a:endParaRPr lang="en-IN"/>
        </a:p>
      </dgm:t>
    </dgm:pt>
    <dgm:pt modelId="{1761C2A5-2DB4-4579-BCAE-0CA7268B0843}" cxnId="{0D9E6CBD-D661-4EDE-BEC9-2379AD396336}" type="sibTrans">
      <dgm:prSet/>
      <dgm:spPr/>
      <dgm:t>
        <a:bodyPr/>
        <a:lstStyle/>
        <a:p>
          <a:endParaRPr lang="en-IN"/>
        </a:p>
      </dgm:t>
    </dgm:pt>
    <dgm:pt modelId="{541A3572-52CB-49BE-A6CB-4455461C8187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dirty="0"/>
        </a:p>
      </dgm:t>
    </dgm:pt>
    <dgm:pt modelId="{D44C3127-2576-40C7-913A-283F509060A7}" cxnId="{97635019-AA65-4F93-91C2-FDDC51E057CD}" type="sibTrans">
      <dgm:prSet/>
      <dgm:spPr/>
      <dgm:t>
        <a:bodyPr/>
        <a:lstStyle/>
        <a:p>
          <a:endParaRPr lang="en-IN"/>
        </a:p>
      </dgm:t>
    </dgm:pt>
    <dgm:pt modelId="{07ADEFB8-C104-4399-BC7B-DD4FF8AE1C40}" cxnId="{97635019-AA65-4F93-91C2-FDDC51E057CD}" type="parTrans">
      <dgm:prSet/>
      <dgm:spPr/>
      <dgm:t>
        <a:bodyPr/>
        <a:lstStyle/>
        <a:p>
          <a:endParaRPr lang="en-IN"/>
        </a:p>
      </dgm:t>
    </dgm:pt>
    <dgm:pt modelId="{7061AE50-F852-45F3-BE79-98EBB8F6D8EB}">
      <dgm:prSet/>
      <dgm:spPr/>
      <dgm:t>
        <a:bodyPr/>
        <a:lstStyle/>
        <a:p>
          <a:r>
            <a:rPr lang="en-IN" dirty="0">
              <a:latin typeface="Arial Nova Cond" panose="020B0506020202020204" pitchFamily="34" charset="0"/>
            </a:rPr>
            <a:t>States/UTs vs AQI/Pollutants vs Year </a:t>
          </a:r>
        </a:p>
      </dgm:t>
    </dgm:pt>
    <dgm:pt modelId="{0E1A9AD8-937D-41E6-8F9C-A775757870E5}" cxnId="{FC894D26-80E9-4120-9ABE-C2BC8668500A}" type="parTrans">
      <dgm:prSet/>
      <dgm:spPr/>
      <dgm:t>
        <a:bodyPr/>
        <a:lstStyle/>
        <a:p>
          <a:endParaRPr lang="en-IN"/>
        </a:p>
      </dgm:t>
    </dgm:pt>
    <dgm:pt modelId="{AF16F8E1-7800-4C6C-A8FA-E8E1B02FD52C}" cxnId="{FC894D26-80E9-4120-9ABE-C2BC8668500A}" type="sibTrans">
      <dgm:prSet/>
      <dgm:spPr/>
      <dgm:t>
        <a:bodyPr/>
        <a:lstStyle/>
        <a:p>
          <a:endParaRPr lang="en-IN"/>
        </a:p>
      </dgm:t>
    </dgm:pt>
    <dgm:pt modelId="{C66D5E87-46B1-456D-9BF0-AF79EA448A6D}" type="pres">
      <dgm:prSet presAssocID="{9DE4830C-80EE-4315-82AC-E8D08547ABA9}" presName="Name0" presStyleCnt="0">
        <dgm:presLayoutVars>
          <dgm:dir/>
          <dgm:animLvl val="lvl"/>
          <dgm:resizeHandles val="exact"/>
        </dgm:presLayoutVars>
      </dgm:prSet>
      <dgm:spPr/>
    </dgm:pt>
    <dgm:pt modelId="{B57F3458-BCEA-449D-852B-8655C0FC4159}" type="pres">
      <dgm:prSet presAssocID="{541A3572-52CB-49BE-A6CB-4455461C8187}" presName="boxAndChildren" presStyleCnt="0"/>
      <dgm:spPr/>
    </dgm:pt>
    <dgm:pt modelId="{74664F36-A7F3-48FE-B783-ADFD740AD2CB}" type="pres">
      <dgm:prSet presAssocID="{541A3572-52CB-49BE-A6CB-4455461C8187}" presName="parentTextBox" presStyleLbl="node1" presStyleIdx="0" presStyleCnt="3"/>
      <dgm:spPr/>
    </dgm:pt>
    <dgm:pt modelId="{837F48DE-E234-478A-88B3-9F175E18A3CA}" type="pres">
      <dgm:prSet presAssocID="{69409F72-31DF-4A47-ACDA-C632B7BE0E40}" presName="sp" presStyleCnt="0"/>
      <dgm:spPr/>
    </dgm:pt>
    <dgm:pt modelId="{75C92A03-9D0A-4622-AECC-594F77E7CDDB}" type="pres">
      <dgm:prSet presAssocID="{CF03C48B-9BC1-4349-ABD8-2DB31673A571}" presName="arrowAndChildren" presStyleCnt="0"/>
      <dgm:spPr/>
    </dgm:pt>
    <dgm:pt modelId="{3676B8F3-E0DC-4074-9781-3B5C7E5B0EAE}" type="pres">
      <dgm:prSet presAssocID="{CF03C48B-9BC1-4349-ABD8-2DB31673A571}" presName="parentTextArrow" presStyleLbl="node1" presStyleIdx="0" presStyleCnt="3"/>
      <dgm:spPr/>
    </dgm:pt>
    <dgm:pt modelId="{482A0621-5DA6-42A7-A2F8-15A30A40B51F}" type="pres">
      <dgm:prSet presAssocID="{CF03C48B-9BC1-4349-ABD8-2DB31673A571}" presName="arrow" presStyleLbl="node1" presStyleIdx="1" presStyleCnt="3"/>
      <dgm:spPr/>
    </dgm:pt>
    <dgm:pt modelId="{352C5037-ECFD-468B-A7C9-0A03103E2905}" type="pres">
      <dgm:prSet presAssocID="{CF03C48B-9BC1-4349-ABD8-2DB31673A571}" presName="descendantArrow" presStyleCnt="0"/>
      <dgm:spPr/>
    </dgm:pt>
    <dgm:pt modelId="{F23116EA-200A-408E-B0A7-58185AD85B98}" type="pres">
      <dgm:prSet presAssocID="{B9BE0A1F-4478-483F-99F7-03E44EEF7308}" presName="childTextArrow" presStyleLbl="fgAccFollowNode1" presStyleIdx="0" presStyleCnt="2">
        <dgm:presLayoutVars>
          <dgm:bulletEnabled val="1"/>
        </dgm:presLayoutVars>
      </dgm:prSet>
      <dgm:spPr/>
    </dgm:pt>
    <dgm:pt modelId="{CA142309-7CE1-4415-B73C-832E455CF034}" type="pres">
      <dgm:prSet presAssocID="{7061AE50-F852-45F3-BE79-98EBB8F6D8EB}" presName="childTextArrow" presStyleLbl="fgAccFollowNode1" presStyleIdx="1" presStyleCnt="2">
        <dgm:presLayoutVars>
          <dgm:bulletEnabled val="1"/>
        </dgm:presLayoutVars>
      </dgm:prSet>
      <dgm:spPr/>
    </dgm:pt>
    <dgm:pt modelId="{E8DD7982-9C18-4AE9-AFA6-6C0CC02EEBCD}" type="pres">
      <dgm:prSet presAssocID="{3598724B-6737-41ED-9697-499558BB0EC4}" presName="sp" presStyleCnt="0"/>
      <dgm:spPr/>
    </dgm:pt>
    <dgm:pt modelId="{8C6595C5-1587-4A2C-A0B2-6C3016229EDC}" type="pres">
      <dgm:prSet presAssocID="{B17F11E1-FF5B-4BCA-8B2D-E3BEEBF2ACEF}" presName="arrowAndChildren" presStyleCnt="0"/>
      <dgm:spPr/>
    </dgm:pt>
    <dgm:pt modelId="{0708CA3C-095C-4A64-B3DD-F7DE1743C61A}" type="pres">
      <dgm:prSet presAssocID="{B17F11E1-FF5B-4BCA-8B2D-E3BEEBF2ACEF}" presName="parentTextArrow" presStyleLbl="node1" presStyleIdx="2" presStyleCnt="3"/>
      <dgm:spPr/>
    </dgm:pt>
  </dgm:ptLst>
  <dgm:cxnLst>
    <dgm:cxn modelId="{E8501703-D1AC-44C3-9E95-B5CB79C3488C}" type="presOf" srcId="{B9BE0A1F-4478-483F-99F7-03E44EEF7308}" destId="{F23116EA-200A-408E-B0A7-58185AD85B98}" srcOrd="0" destOrd="0" presId="urn:microsoft.com/office/officeart/2005/8/layout/process4"/>
    <dgm:cxn modelId="{97635019-AA65-4F93-91C2-FDDC51E057CD}" srcId="{9DE4830C-80EE-4315-82AC-E8D08547ABA9}" destId="{541A3572-52CB-49BE-A6CB-4455461C8187}" srcOrd="2" destOrd="0" parTransId="{07ADEFB8-C104-4399-BC7B-DD4FF8AE1C40}" sibTransId="{D44C3127-2576-40C7-913A-283F509060A7}"/>
    <dgm:cxn modelId="{7111181A-CE6B-4C4B-BD76-6E0949A03197}" type="presOf" srcId="{7061AE50-F852-45F3-BE79-98EBB8F6D8EB}" destId="{CA142309-7CE1-4415-B73C-832E455CF034}" srcOrd="0" destOrd="0" presId="urn:microsoft.com/office/officeart/2005/8/layout/process4"/>
    <dgm:cxn modelId="{FC894D26-80E9-4120-9ABE-C2BC8668500A}" srcId="{CF03C48B-9BC1-4349-ABD8-2DB31673A571}" destId="{7061AE50-F852-45F3-BE79-98EBB8F6D8EB}" srcOrd="1" destOrd="0" parTransId="{0E1A9AD8-937D-41E6-8F9C-A775757870E5}" sibTransId="{AF16F8E1-7800-4C6C-A8FA-E8E1B02FD52C}"/>
    <dgm:cxn modelId="{073C262E-5D2F-47DE-BC00-DE7C0CBAED57}" type="presOf" srcId="{9DE4830C-80EE-4315-82AC-E8D08547ABA9}" destId="{C66D5E87-46B1-456D-9BF0-AF79EA448A6D}" srcOrd="0" destOrd="0" presId="urn:microsoft.com/office/officeart/2005/8/layout/process4"/>
    <dgm:cxn modelId="{ACACEA63-7282-472D-85D0-8FE45C14623B}" srcId="{9DE4830C-80EE-4315-82AC-E8D08547ABA9}" destId="{B17F11E1-FF5B-4BCA-8B2D-E3BEEBF2ACEF}" srcOrd="0" destOrd="0" parTransId="{D48E4FF0-5439-4C43-9700-218654E70F34}" sibTransId="{3598724B-6737-41ED-9697-499558BB0EC4}"/>
    <dgm:cxn modelId="{3BD04E65-0BF5-493A-8809-4C24C2616B6A}" type="presOf" srcId="{B17F11E1-FF5B-4BCA-8B2D-E3BEEBF2ACEF}" destId="{0708CA3C-095C-4A64-B3DD-F7DE1743C61A}" srcOrd="0" destOrd="0" presId="urn:microsoft.com/office/officeart/2005/8/layout/process4"/>
    <dgm:cxn modelId="{37145D7E-B7E5-4E4F-A843-D8EE5C0BE6DC}" type="presOf" srcId="{CF03C48B-9BC1-4349-ABD8-2DB31673A571}" destId="{482A0621-5DA6-42A7-A2F8-15A30A40B51F}" srcOrd="1" destOrd="0" presId="urn:microsoft.com/office/officeart/2005/8/layout/process4"/>
    <dgm:cxn modelId="{9AD31098-6D0E-42C4-83BE-9BABEF5346D0}" type="presOf" srcId="{541A3572-52CB-49BE-A6CB-4455461C8187}" destId="{74664F36-A7F3-48FE-B783-ADFD740AD2CB}" srcOrd="0" destOrd="0" presId="urn:microsoft.com/office/officeart/2005/8/layout/process4"/>
    <dgm:cxn modelId="{0D9E6CBD-D661-4EDE-BEC9-2379AD396336}" srcId="{CF03C48B-9BC1-4349-ABD8-2DB31673A571}" destId="{B9BE0A1F-4478-483F-99F7-03E44EEF7308}" srcOrd="0" destOrd="0" parTransId="{28AC40C4-5ABF-48C0-967B-52AF89EEE39A}" sibTransId="{1761C2A5-2DB4-4579-BCAE-0CA7268B0843}"/>
    <dgm:cxn modelId="{2A68B0C2-AF68-49D1-BC94-1F66C149D22C}" srcId="{9DE4830C-80EE-4315-82AC-E8D08547ABA9}" destId="{CF03C48B-9BC1-4349-ABD8-2DB31673A571}" srcOrd="1" destOrd="0" parTransId="{10A05ADF-BD2C-4822-96A0-D886743B084D}" sibTransId="{69409F72-31DF-4A47-ACDA-C632B7BE0E40}"/>
    <dgm:cxn modelId="{28813AF1-299A-4EF8-A420-BC142432A9DA}" type="presOf" srcId="{CF03C48B-9BC1-4349-ABD8-2DB31673A571}" destId="{3676B8F3-E0DC-4074-9781-3B5C7E5B0EAE}" srcOrd="0" destOrd="0" presId="urn:microsoft.com/office/officeart/2005/8/layout/process4"/>
    <dgm:cxn modelId="{B60C4402-D2E8-4149-A0FE-8C0120BD83A1}" type="presParOf" srcId="{C66D5E87-46B1-456D-9BF0-AF79EA448A6D}" destId="{B57F3458-BCEA-449D-852B-8655C0FC4159}" srcOrd="0" destOrd="0" presId="urn:microsoft.com/office/officeart/2005/8/layout/process4"/>
    <dgm:cxn modelId="{AE1AA1DC-DCD1-4F2E-ACF6-5B484F05239F}" type="presParOf" srcId="{B57F3458-BCEA-449D-852B-8655C0FC4159}" destId="{74664F36-A7F3-48FE-B783-ADFD740AD2CB}" srcOrd="0" destOrd="0" presId="urn:microsoft.com/office/officeart/2005/8/layout/process4"/>
    <dgm:cxn modelId="{DD16BC1C-DA83-4247-96EA-8C70F4CEB636}" type="presParOf" srcId="{C66D5E87-46B1-456D-9BF0-AF79EA448A6D}" destId="{837F48DE-E234-478A-88B3-9F175E18A3CA}" srcOrd="1" destOrd="0" presId="urn:microsoft.com/office/officeart/2005/8/layout/process4"/>
    <dgm:cxn modelId="{9A393F84-9FFA-4632-9A94-5A96C6FD881B}" type="presParOf" srcId="{C66D5E87-46B1-456D-9BF0-AF79EA448A6D}" destId="{75C92A03-9D0A-4622-AECC-594F77E7CDDB}" srcOrd="2" destOrd="0" presId="urn:microsoft.com/office/officeart/2005/8/layout/process4"/>
    <dgm:cxn modelId="{080DFBF7-8028-4501-B605-94C1AFA55545}" type="presParOf" srcId="{75C92A03-9D0A-4622-AECC-594F77E7CDDB}" destId="{3676B8F3-E0DC-4074-9781-3B5C7E5B0EAE}" srcOrd="0" destOrd="0" presId="urn:microsoft.com/office/officeart/2005/8/layout/process4"/>
    <dgm:cxn modelId="{2343E638-3129-4408-A63A-B123337CAEA0}" type="presParOf" srcId="{75C92A03-9D0A-4622-AECC-594F77E7CDDB}" destId="{482A0621-5DA6-42A7-A2F8-15A30A40B51F}" srcOrd="1" destOrd="0" presId="urn:microsoft.com/office/officeart/2005/8/layout/process4"/>
    <dgm:cxn modelId="{B6D42315-BAB2-4368-AFB4-D825DD98D404}" type="presParOf" srcId="{75C92A03-9D0A-4622-AECC-594F77E7CDDB}" destId="{352C5037-ECFD-468B-A7C9-0A03103E2905}" srcOrd="2" destOrd="0" presId="urn:microsoft.com/office/officeart/2005/8/layout/process4"/>
    <dgm:cxn modelId="{A26EEC79-EC69-4416-A598-5702B1C752BC}" type="presParOf" srcId="{352C5037-ECFD-468B-A7C9-0A03103E2905}" destId="{F23116EA-200A-408E-B0A7-58185AD85B98}" srcOrd="0" destOrd="0" presId="urn:microsoft.com/office/officeart/2005/8/layout/process4"/>
    <dgm:cxn modelId="{2AF00757-0647-42C0-BA70-BECC4CDC50E9}" type="presParOf" srcId="{352C5037-ECFD-468B-A7C9-0A03103E2905}" destId="{CA142309-7CE1-4415-B73C-832E455CF034}" srcOrd="1" destOrd="0" presId="urn:microsoft.com/office/officeart/2005/8/layout/process4"/>
    <dgm:cxn modelId="{F808AA7E-3C20-4051-A544-E6BC54FB86F0}" type="presParOf" srcId="{C66D5E87-46B1-456D-9BF0-AF79EA448A6D}" destId="{E8DD7982-9C18-4AE9-AFA6-6C0CC02EEBCD}" srcOrd="3" destOrd="0" presId="urn:microsoft.com/office/officeart/2005/8/layout/process4"/>
    <dgm:cxn modelId="{B072E2E1-42E9-4B1D-8880-EA1D2DE1B537}" type="presParOf" srcId="{C66D5E87-46B1-456D-9BF0-AF79EA448A6D}" destId="{8C6595C5-1587-4A2C-A0B2-6C3016229EDC}" srcOrd="4" destOrd="0" presId="urn:microsoft.com/office/officeart/2005/8/layout/process4"/>
    <dgm:cxn modelId="{B7BEBB51-12F0-4A78-B142-ADB5259B853F}" type="presParOf" srcId="{8C6595C5-1587-4A2C-A0B2-6C3016229EDC}" destId="{0708CA3C-095C-4A64-B3DD-F7DE1743C6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74664F36-A7F3-48FE-B783-ADFD740AD2CB}">
      <dsp:nvSpPr>
        <dsp:cNvPr id="3" name="Rectangles 2"/>
        <dsp:cNvSpPr/>
      </dsp:nvSpPr>
      <dsp:spPr bwMode="white">
        <a:xfrm>
          <a:off x="0" y="4079402"/>
          <a:ext cx="8128000" cy="1339265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dirty="0"/>
        </a:p>
      </dsp:txBody>
      <dsp:txXfrm>
        <a:off x="0" y="4079402"/>
        <a:ext cx="8128000" cy="1339265"/>
      </dsp:txXfrm>
    </dsp:sp>
    <dsp:sp modelId="{482A0621-5DA6-42A7-A2F8-15A30A40B51F}">
      <dsp:nvSpPr>
        <dsp:cNvPr id="4" name="Up Arrow Callout 3"/>
        <dsp:cNvSpPr/>
      </dsp:nvSpPr>
      <dsp:spPr bwMode="white">
        <a:xfrm rot="10800000">
          <a:off x="0" y="2039701"/>
          <a:ext cx="8128000" cy="2059790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dirty="0"/>
        </a:p>
      </dsp:txBody>
      <dsp:txXfrm rot="10800000">
        <a:off x="0" y="2039701"/>
        <a:ext cx="8128000" cy="2059790"/>
      </dsp:txXfrm>
    </dsp:sp>
    <dsp:sp modelId="{F23116EA-200A-408E-B0A7-58185AD85B98}">
      <dsp:nvSpPr>
        <dsp:cNvPr id="5" name="Rectangles 4"/>
        <dsp:cNvSpPr/>
      </dsp:nvSpPr>
      <dsp:spPr bwMode="white">
        <a:xfrm>
          <a:off x="0" y="2762687"/>
          <a:ext cx="4064000" cy="615877"/>
        </a:xfrm>
        <a:prstGeom prst="rect">
          <a:avLst/>
        </a:prstGeom>
      </dsp:spPr>
      <dsp:style>
        <a:lnRef idx="2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solidFill>
                <a:schemeClr val="dk1"/>
              </a:solidFill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dirty="0">
            <a:solidFill>
              <a:schemeClr val="dk1"/>
            </a:solidFill>
          </a:endParaRPr>
        </a:p>
      </dsp:txBody>
      <dsp:txXfrm>
        <a:off x="0" y="2762687"/>
        <a:ext cx="4064000" cy="615877"/>
      </dsp:txXfrm>
    </dsp:sp>
    <dsp:sp modelId="{CA142309-7CE1-4415-B73C-832E455CF034}">
      <dsp:nvSpPr>
        <dsp:cNvPr id="6" name="Rectangles 5"/>
        <dsp:cNvSpPr/>
      </dsp:nvSpPr>
      <dsp:spPr bwMode="white">
        <a:xfrm>
          <a:off x="4064000" y="2762687"/>
          <a:ext cx="4064000" cy="615877"/>
        </a:xfrm>
        <a:prstGeom prst="rect">
          <a:avLst/>
        </a:prstGeom>
      </dsp:spPr>
      <dsp:style>
        <a:lnRef idx="2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17780" rIns="99568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>
              <a:solidFill>
                <a:schemeClr val="dk1"/>
              </a:solidFill>
              <a:latin typeface="Arial Nova Cond" panose="020B0506020202020204" pitchFamily="34" charset="0"/>
            </a:rPr>
            <a:t>States/UTs vs AQI/Pollutants vs Year </a:t>
          </a:r>
          <a:endParaRPr>
            <a:solidFill>
              <a:schemeClr val="dk1"/>
            </a:solidFill>
          </a:endParaRPr>
        </a:p>
      </dsp:txBody>
      <dsp:txXfrm>
        <a:off x="4064000" y="2762687"/>
        <a:ext cx="4064000" cy="615877"/>
      </dsp:txXfrm>
    </dsp:sp>
    <dsp:sp modelId="{0708CA3C-095C-4A64-B3DD-F7DE1743C61A}">
      <dsp:nvSpPr>
        <dsp:cNvPr id="7" name="Up Arrow Callout 6"/>
        <dsp:cNvSpPr/>
      </dsp:nvSpPr>
      <dsp:spPr bwMode="white">
        <a:xfrm rot="10800000">
          <a:off x="0" y="0"/>
          <a:ext cx="8128000" cy="2059790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AutoNum type="arabicParenR"/>
          </a:pPr>
          <a:r>
            <a:rPr lang="en-IN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dirty="0"/>
        </a:p>
      </dsp:txBody>
      <dsp:txXfrm rot="10800000">
        <a:off x="0" y="0"/>
        <a:ext cx="8128000" cy="2059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/>
          <p:cNvSpPr txBox="1"/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2E478F-E849-4A8C-AF1F-CBCC78A7CBFA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definnation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-84455" y="-496570"/>
            <a:ext cx="12275820" cy="735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</a:fld>
            <a:endParaRPr lang="en-US" dirty="0"/>
          </a:p>
        </p:txBody>
      </p:sp>
      <p:pic>
        <p:nvPicPr>
          <p:cNvPr id="15" name="Picture 14" descr="A picture containing sky, outdoor, city, day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4" name="Diagram 33"/>
          <p:cNvGraphicFramePr/>
          <p:nvPr/>
        </p:nvGraphicFramePr>
        <p:xfrm>
          <a:off x="1582198" y="13255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Rectangle 49"/>
          <p:cNvSpPr/>
          <p:nvPr/>
        </p:nvSpPr>
        <p:spPr>
          <a:xfrm>
            <a:off x="3367316" y="288523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 Pro" panose="02040502050405020303" pitchFamily="18" charset="0"/>
              </a:rPr>
              <a:t>Data Analysis</a:t>
            </a:r>
            <a:endParaRPr lang="en-I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predcting air quality analysi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8946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airquality analysis csv 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205740"/>
            <a:ext cx="12192000" cy="64452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Placeholder 6"/>
          <p:cNvSpPr/>
          <p:nvPr>
            <p:ph type="body" idx="1"/>
          </p:nvPr>
        </p:nvSpPr>
        <p:spPr>
          <a:xfrm flipV="1">
            <a:off x="11224895" y="6650990"/>
            <a:ext cx="100330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data set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7953" r="12058"/>
          <a:stretch>
            <a:fillRect/>
          </a:stretch>
        </p:blipFill>
        <p:spPr>
          <a:xfrm>
            <a:off x="0" y="0"/>
            <a:ext cx="12192000" cy="6974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4 2 6 e 9 7 f a 3 1 5 3 5 6 f f f b d c d 9 8 7 6 f e 9 8 8 c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4 b 8 f 0 d e f 8 0 e 6 d 7 0 c e 3 d e f 2 0 c 9 0 7 5 9 a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E3D9F223-918A-45AF-9B53-56AB9E5E2182}">
  <ds:schemaRefs/>
</ds:datastoreItem>
</file>

<file path=customXml/itemProps2.xml><?xml version="1.0" encoding="utf-8"?>
<ds:datastoreItem xmlns:ds="http://schemas.openxmlformats.org/officeDocument/2006/customXml" ds:itemID="{55BB9993-D5F9-46FA-B2E5-80E3632E9820}">
  <ds:schemaRefs/>
</ds:datastoreItem>
</file>

<file path=customXml/itemProps3.xml><?xml version="1.0" encoding="utf-8"?>
<ds:datastoreItem xmlns:ds="http://schemas.openxmlformats.org/officeDocument/2006/customXml" ds:itemID="{1B7E2D32-4FDD-4266-880C-17595B8014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Widescreen</PresentationFormat>
  <Paragraphs>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Biome Light</vt:lpstr>
      <vt:lpstr>Yu Gothic UI Light</vt:lpstr>
      <vt:lpstr>Arial Nova Cond</vt:lpstr>
      <vt:lpstr>Georgia Pro</vt:lpstr>
      <vt:lpstr>Microsoft YaHei</vt:lpstr>
      <vt:lpstr>Arial Unicode MS</vt:lpstr>
      <vt:lpstr>Gill Sans MT</vt:lpstr>
      <vt:lpstr>Calibri</vt:lpstr>
      <vt:lpstr>Georgia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Satyarth Pandey</dc:creator>
  <cp:lastModifiedBy>ksudh</cp:lastModifiedBy>
  <cp:revision>16</cp:revision>
  <dcterms:created xsi:type="dcterms:W3CDTF">2021-01-16T18:00:00Z</dcterms:created>
  <dcterms:modified xsi:type="dcterms:W3CDTF">2023-09-27T12:35:44Z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5173D719E1AD4BD596A117148C43FB1E_13</vt:lpwstr>
  </property>
  <property fmtid="{D5CDD505-2E9C-101B-9397-08002B2CF9AE}" pid="3" name="KSOProductBuildVer">
    <vt:lpwstr>1033-12.2.0.13215</vt:lpwstr>
  </property>
</Properties>
</file>