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1"/>
  </p:notesMasterIdLst>
  <p:sldIdLst>
    <p:sldId id="256" r:id="rId2"/>
    <p:sldId id="281" r:id="rId3"/>
    <p:sldId id="257" r:id="rId4"/>
    <p:sldId id="264" r:id="rId5"/>
    <p:sldId id="265" r:id="rId6"/>
    <p:sldId id="266" r:id="rId7"/>
    <p:sldId id="267" r:id="rId8"/>
    <p:sldId id="268" r:id="rId9"/>
    <p:sldId id="271" r:id="rId10"/>
    <p:sldId id="272" r:id="rId11"/>
    <p:sldId id="273" r:id="rId12"/>
    <p:sldId id="274" r:id="rId13"/>
    <p:sldId id="276" r:id="rId14"/>
    <p:sldId id="277" r:id="rId15"/>
    <p:sldId id="278" r:id="rId16"/>
    <p:sldId id="279" r:id="rId17"/>
    <p:sldId id="262" r:id="rId18"/>
    <p:sldId id="263"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89189" autoAdjust="0"/>
  </p:normalViewPr>
  <p:slideViewPr>
    <p:cSldViewPr snapToGrid="0">
      <p:cViewPr>
        <p:scale>
          <a:sx n="63" d="100"/>
          <a:sy n="63" d="100"/>
        </p:scale>
        <p:origin x="248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ctro BoY" userId="daf78a5d6a7da0a7" providerId="LiveId" clId="{FEABB2F7-8D8B-40D5-84CE-C5B068CFCFB0}"/>
    <pc:docChg chg="undo custSel addSld modSld sldOrd">
      <pc:chgData name="Electro BoY" userId="daf78a5d6a7da0a7" providerId="LiveId" clId="{FEABB2F7-8D8B-40D5-84CE-C5B068CFCFB0}" dt="2023-12-18T05:17:11.147" v="224" actId="1076"/>
      <pc:docMkLst>
        <pc:docMk/>
      </pc:docMkLst>
      <pc:sldChg chg="modSp mod">
        <pc:chgData name="Electro BoY" userId="daf78a5d6a7da0a7" providerId="LiveId" clId="{FEABB2F7-8D8B-40D5-84CE-C5B068CFCFB0}" dt="2023-12-18T04:48:00.821" v="214" actId="20577"/>
        <pc:sldMkLst>
          <pc:docMk/>
          <pc:sldMk cId="2715576726" sldId="257"/>
        </pc:sldMkLst>
        <pc:spChg chg="mod">
          <ac:chgData name="Electro BoY" userId="daf78a5d6a7da0a7" providerId="LiveId" clId="{FEABB2F7-8D8B-40D5-84CE-C5B068CFCFB0}" dt="2023-12-18T04:48:00.821" v="214" actId="20577"/>
          <ac:spMkLst>
            <pc:docMk/>
            <pc:sldMk cId="2715576726" sldId="257"/>
            <ac:spMk id="3" creationId="{DDEDABEF-509D-A53D-2420-50480C31217B}"/>
          </ac:spMkLst>
        </pc:spChg>
      </pc:sldChg>
      <pc:sldChg chg="modSp mod">
        <pc:chgData name="Electro BoY" userId="daf78a5d6a7da0a7" providerId="LiveId" clId="{FEABB2F7-8D8B-40D5-84CE-C5B068CFCFB0}" dt="2023-12-18T03:22:14.998" v="57" actId="20577"/>
        <pc:sldMkLst>
          <pc:docMk/>
          <pc:sldMk cId="3704749206" sldId="262"/>
        </pc:sldMkLst>
        <pc:graphicFrameChg chg="mod modGraphic">
          <ac:chgData name="Electro BoY" userId="daf78a5d6a7da0a7" providerId="LiveId" clId="{FEABB2F7-8D8B-40D5-84CE-C5B068CFCFB0}" dt="2023-12-18T03:22:14.998" v="57" actId="20577"/>
          <ac:graphicFrameMkLst>
            <pc:docMk/>
            <pc:sldMk cId="3704749206" sldId="262"/>
            <ac:graphicFrameMk id="5" creationId="{7DDDCB7E-6C07-AE9B-6078-AFF20CA57480}"/>
          </ac:graphicFrameMkLst>
        </pc:graphicFrameChg>
      </pc:sldChg>
      <pc:sldChg chg="modSp mod">
        <pc:chgData name="Electro BoY" userId="daf78a5d6a7da0a7" providerId="LiveId" clId="{FEABB2F7-8D8B-40D5-84CE-C5B068CFCFB0}" dt="2023-12-17T18:38:24.744" v="37" actId="339"/>
        <pc:sldMkLst>
          <pc:docMk/>
          <pc:sldMk cId="4039688876" sldId="265"/>
        </pc:sldMkLst>
        <pc:graphicFrameChg chg="modGraphic">
          <ac:chgData name="Electro BoY" userId="daf78a5d6a7da0a7" providerId="LiveId" clId="{FEABB2F7-8D8B-40D5-84CE-C5B068CFCFB0}" dt="2023-12-17T18:38:24.744" v="37" actId="339"/>
          <ac:graphicFrameMkLst>
            <pc:docMk/>
            <pc:sldMk cId="4039688876" sldId="265"/>
            <ac:graphicFrameMk id="4" creationId="{6A8CD8F6-3CD2-85A6-612A-AA3B2F617772}"/>
          </ac:graphicFrameMkLst>
        </pc:graphicFrameChg>
      </pc:sldChg>
      <pc:sldChg chg="addSp delSp modSp mod">
        <pc:chgData name="Electro BoY" userId="daf78a5d6a7da0a7" providerId="LiveId" clId="{FEABB2F7-8D8B-40D5-84CE-C5B068CFCFB0}" dt="2023-12-17T18:35:25.622" v="35" actId="478"/>
        <pc:sldMkLst>
          <pc:docMk/>
          <pc:sldMk cId="2360360772" sldId="271"/>
        </pc:sldMkLst>
        <pc:spChg chg="add mod">
          <ac:chgData name="Electro BoY" userId="daf78a5d6a7da0a7" providerId="LiveId" clId="{FEABB2F7-8D8B-40D5-84CE-C5B068CFCFB0}" dt="2023-12-17T18:33:52.582" v="10" actId="1076"/>
          <ac:spMkLst>
            <pc:docMk/>
            <pc:sldMk cId="2360360772" sldId="271"/>
            <ac:spMk id="5" creationId="{CD857E21-1504-F3AF-F773-6DD4538B373B}"/>
          </ac:spMkLst>
        </pc:spChg>
        <pc:spChg chg="add del">
          <ac:chgData name="Electro BoY" userId="daf78a5d6a7da0a7" providerId="LiveId" clId="{FEABB2F7-8D8B-40D5-84CE-C5B068CFCFB0}" dt="2023-12-17T18:35:21.473" v="34" actId="478"/>
          <ac:spMkLst>
            <pc:docMk/>
            <pc:sldMk cId="2360360772" sldId="271"/>
            <ac:spMk id="7" creationId="{3D7DB957-F708-C9A9-4F42-BABAAD944403}"/>
          </ac:spMkLst>
        </pc:spChg>
        <pc:spChg chg="add mod">
          <ac:chgData name="Electro BoY" userId="daf78a5d6a7da0a7" providerId="LiveId" clId="{FEABB2F7-8D8B-40D5-84CE-C5B068CFCFB0}" dt="2023-12-17T18:34:03.974" v="17" actId="20577"/>
          <ac:spMkLst>
            <pc:docMk/>
            <pc:sldMk cId="2360360772" sldId="271"/>
            <ac:spMk id="9" creationId="{7C725BDE-53D3-7C5D-AD65-96E79363E0ED}"/>
          </ac:spMkLst>
        </pc:spChg>
        <pc:spChg chg="add del mod">
          <ac:chgData name="Electro BoY" userId="daf78a5d6a7da0a7" providerId="LiveId" clId="{FEABB2F7-8D8B-40D5-84CE-C5B068CFCFB0}" dt="2023-12-17T18:35:25.622" v="35" actId="478"/>
          <ac:spMkLst>
            <pc:docMk/>
            <pc:sldMk cId="2360360772" sldId="271"/>
            <ac:spMk id="10" creationId="{CD857E21-1504-F3AF-F773-6DD4538B373B}"/>
          </ac:spMkLst>
        </pc:spChg>
        <pc:spChg chg="add mod">
          <ac:chgData name="Electro BoY" userId="daf78a5d6a7da0a7" providerId="LiveId" clId="{FEABB2F7-8D8B-40D5-84CE-C5B068CFCFB0}" dt="2023-12-17T18:34:52.619" v="27" actId="1076"/>
          <ac:spMkLst>
            <pc:docMk/>
            <pc:sldMk cId="2360360772" sldId="271"/>
            <ac:spMk id="12" creationId="{7C725BDE-53D3-7C5D-AD65-96E79363E0ED}"/>
          </ac:spMkLst>
        </pc:spChg>
        <pc:cxnChg chg="add mod">
          <ac:chgData name="Electro BoY" userId="daf78a5d6a7da0a7" providerId="LiveId" clId="{FEABB2F7-8D8B-40D5-84CE-C5B068CFCFB0}" dt="2023-12-17T18:35:14.113" v="32" actId="14100"/>
          <ac:cxnSpMkLst>
            <pc:docMk/>
            <pc:sldMk cId="2360360772" sldId="271"/>
            <ac:cxnSpMk id="2" creationId="{41EBF227-6110-4698-6466-BE92FEAC3D41}"/>
          </ac:cxnSpMkLst>
        </pc:cxnChg>
        <pc:cxnChg chg="add">
          <ac:chgData name="Electro BoY" userId="daf78a5d6a7da0a7" providerId="LiveId" clId="{FEABB2F7-8D8B-40D5-84CE-C5B068CFCFB0}" dt="2023-12-17T18:33:26.618" v="0" actId="11529"/>
          <ac:cxnSpMkLst>
            <pc:docMk/>
            <pc:sldMk cId="2360360772" sldId="271"/>
            <ac:cxnSpMk id="3" creationId="{41EBF227-6110-4698-6466-BE92FEAC3D41}"/>
          </ac:cxnSpMkLst>
        </pc:cxnChg>
        <pc:cxnChg chg="add">
          <ac:chgData name="Electro BoY" userId="daf78a5d6a7da0a7" providerId="LiveId" clId="{FEABB2F7-8D8B-40D5-84CE-C5B068CFCFB0}" dt="2023-12-17T18:34:10.014" v="18" actId="11529"/>
          <ac:cxnSpMkLst>
            <pc:docMk/>
            <pc:sldMk cId="2360360772" sldId="271"/>
            <ac:cxnSpMk id="11" creationId="{32F82069-0820-0B77-7341-C56F3D5D1FEC}"/>
          </ac:cxnSpMkLst>
        </pc:cxnChg>
        <pc:cxnChg chg="add mod">
          <ac:chgData name="Electro BoY" userId="daf78a5d6a7da0a7" providerId="LiveId" clId="{FEABB2F7-8D8B-40D5-84CE-C5B068CFCFB0}" dt="2023-12-17T18:35:04.346" v="30" actId="14100"/>
          <ac:cxnSpMkLst>
            <pc:docMk/>
            <pc:sldMk cId="2360360772" sldId="271"/>
            <ac:cxnSpMk id="13" creationId="{32F82069-0820-0B77-7341-C56F3D5D1FEC}"/>
          </ac:cxnSpMkLst>
        </pc:cxnChg>
      </pc:sldChg>
      <pc:sldChg chg="modSp mod">
        <pc:chgData name="Electro BoY" userId="daf78a5d6a7da0a7" providerId="LiveId" clId="{FEABB2F7-8D8B-40D5-84CE-C5B068CFCFB0}" dt="2023-12-17T18:39:07.289" v="40" actId="1076"/>
        <pc:sldMkLst>
          <pc:docMk/>
          <pc:sldMk cId="1101936258" sldId="272"/>
        </pc:sldMkLst>
        <pc:graphicFrameChg chg="mod modGraphic">
          <ac:chgData name="Electro BoY" userId="daf78a5d6a7da0a7" providerId="LiveId" clId="{FEABB2F7-8D8B-40D5-84CE-C5B068CFCFB0}" dt="2023-12-17T18:39:07.289" v="40" actId="1076"/>
          <ac:graphicFrameMkLst>
            <pc:docMk/>
            <pc:sldMk cId="1101936258" sldId="272"/>
            <ac:graphicFrameMk id="4" creationId="{6A8CD8F6-3CD2-85A6-612A-AA3B2F617772}"/>
          </ac:graphicFrameMkLst>
        </pc:graphicFrameChg>
      </pc:sldChg>
      <pc:sldChg chg="modSp mod">
        <pc:chgData name="Electro BoY" userId="daf78a5d6a7da0a7" providerId="LiveId" clId="{FEABB2F7-8D8B-40D5-84CE-C5B068CFCFB0}" dt="2023-12-18T03:18:23.502" v="50" actId="1076"/>
        <pc:sldMkLst>
          <pc:docMk/>
          <pc:sldMk cId="3139838034" sldId="280"/>
        </pc:sldMkLst>
        <pc:spChg chg="mod">
          <ac:chgData name="Electro BoY" userId="daf78a5d6a7da0a7" providerId="LiveId" clId="{FEABB2F7-8D8B-40D5-84CE-C5B068CFCFB0}" dt="2023-12-18T03:18:23.502" v="50" actId="1076"/>
          <ac:spMkLst>
            <pc:docMk/>
            <pc:sldMk cId="3139838034" sldId="280"/>
            <ac:spMk id="2" creationId="{031D8B09-5EE8-C09B-419E-92E486BAA151}"/>
          </ac:spMkLst>
        </pc:spChg>
      </pc:sldChg>
      <pc:sldChg chg="addSp delSp modSp new mod ord">
        <pc:chgData name="Electro BoY" userId="daf78a5d6a7da0a7" providerId="LiveId" clId="{FEABB2F7-8D8B-40D5-84CE-C5B068CFCFB0}" dt="2023-12-18T05:17:11.147" v="224" actId="1076"/>
        <pc:sldMkLst>
          <pc:docMk/>
          <pc:sldMk cId="126577281" sldId="281"/>
        </pc:sldMkLst>
        <pc:spChg chg="mod">
          <ac:chgData name="Electro BoY" userId="daf78a5d6a7da0a7" providerId="LiveId" clId="{FEABB2F7-8D8B-40D5-84CE-C5B068CFCFB0}" dt="2023-12-18T04:42:08.014" v="70" actId="20577"/>
          <ac:spMkLst>
            <pc:docMk/>
            <pc:sldMk cId="126577281" sldId="281"/>
            <ac:spMk id="2" creationId="{816BB5F9-D45A-55DF-FAB8-5274BD1BA664}"/>
          </ac:spMkLst>
        </pc:spChg>
        <pc:spChg chg="add del mod">
          <ac:chgData name="Electro BoY" userId="daf78a5d6a7da0a7" providerId="LiveId" clId="{FEABB2F7-8D8B-40D5-84CE-C5B068CFCFB0}" dt="2023-12-18T05:17:06.853" v="223" actId="12084"/>
          <ac:spMkLst>
            <pc:docMk/>
            <pc:sldMk cId="126577281" sldId="281"/>
            <ac:spMk id="3" creationId="{F11CB8A1-3E35-7435-5A93-D23B66BB4E8D}"/>
          </ac:spMkLst>
        </pc:spChg>
        <pc:graphicFrameChg chg="add del mod">
          <ac:chgData name="Electro BoY" userId="daf78a5d6a7da0a7" providerId="LiveId" clId="{FEABB2F7-8D8B-40D5-84CE-C5B068CFCFB0}" dt="2023-12-18T05:16:59.355" v="222" actId="12084"/>
          <ac:graphicFrameMkLst>
            <pc:docMk/>
            <pc:sldMk cId="126577281" sldId="281"/>
            <ac:graphicFrameMk id="5" creationId="{3410243C-3F63-6AE4-49B9-CFA6D869D9BE}"/>
          </ac:graphicFrameMkLst>
        </pc:graphicFrameChg>
        <pc:graphicFrameChg chg="add mod">
          <ac:chgData name="Electro BoY" userId="daf78a5d6a7da0a7" providerId="LiveId" clId="{FEABB2F7-8D8B-40D5-84CE-C5B068CFCFB0}" dt="2023-12-18T05:17:11.147" v="224" actId="1076"/>
          <ac:graphicFrameMkLst>
            <pc:docMk/>
            <pc:sldMk cId="126577281" sldId="281"/>
            <ac:graphicFrameMk id="6" creationId="{C3607236-4E98-9D53-768E-25ECED43DCB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7F10A7-4CAA-4357-A2F6-EFF945EE5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6C050B1-9EF0-457D-BF69-9FBDE3A6C30F}">
      <dgm:prSet/>
      <dgm:spPr/>
      <dgm:t>
        <a:bodyPr/>
        <a:lstStyle/>
        <a:p>
          <a:r>
            <a:rPr lang="en-US"/>
            <a:t>Introduction</a:t>
          </a:r>
        </a:p>
      </dgm:t>
    </dgm:pt>
    <dgm:pt modelId="{C09C409A-E259-40A5-AB00-1902E6163724}" type="parTrans" cxnId="{5D5CE339-A4FB-44A2-BE20-4414B1E3B3B9}">
      <dgm:prSet/>
      <dgm:spPr/>
      <dgm:t>
        <a:bodyPr/>
        <a:lstStyle/>
        <a:p>
          <a:endParaRPr lang="en-US"/>
        </a:p>
      </dgm:t>
    </dgm:pt>
    <dgm:pt modelId="{2F5B22EF-9ADB-4A32-8297-C0F24BA664F6}" type="sibTrans" cxnId="{5D5CE339-A4FB-44A2-BE20-4414B1E3B3B9}">
      <dgm:prSet/>
      <dgm:spPr/>
      <dgm:t>
        <a:bodyPr/>
        <a:lstStyle/>
        <a:p>
          <a:endParaRPr lang="en-US"/>
        </a:p>
      </dgm:t>
    </dgm:pt>
    <dgm:pt modelId="{026077BB-8EF5-45AA-B189-F6DECFC01B0C}">
      <dgm:prSet/>
      <dgm:spPr/>
      <dgm:t>
        <a:bodyPr/>
        <a:lstStyle/>
        <a:p>
          <a:r>
            <a:rPr lang="en-US"/>
            <a:t>Research Problem</a:t>
          </a:r>
        </a:p>
      </dgm:t>
    </dgm:pt>
    <dgm:pt modelId="{02F24D79-6526-4D56-BE7E-E724023A088A}" type="parTrans" cxnId="{072EDF0D-F3AE-4CB0-A970-1BAF08D458C0}">
      <dgm:prSet/>
      <dgm:spPr/>
      <dgm:t>
        <a:bodyPr/>
        <a:lstStyle/>
        <a:p>
          <a:endParaRPr lang="en-US"/>
        </a:p>
      </dgm:t>
    </dgm:pt>
    <dgm:pt modelId="{480B9B13-1437-4120-81EE-34CFE1E9B9E1}" type="sibTrans" cxnId="{072EDF0D-F3AE-4CB0-A970-1BAF08D458C0}">
      <dgm:prSet/>
      <dgm:spPr/>
      <dgm:t>
        <a:bodyPr/>
        <a:lstStyle/>
        <a:p>
          <a:endParaRPr lang="en-US"/>
        </a:p>
      </dgm:t>
    </dgm:pt>
    <dgm:pt modelId="{6EE8DDCB-45D9-449F-8E31-D6DDCBDAFB80}">
      <dgm:prSet/>
      <dgm:spPr/>
      <dgm:t>
        <a:bodyPr/>
        <a:lstStyle/>
        <a:p>
          <a:r>
            <a:rPr lang="en-US"/>
            <a:t>Aims</a:t>
          </a:r>
        </a:p>
      </dgm:t>
    </dgm:pt>
    <dgm:pt modelId="{DC4AFFBB-903E-45C6-B9EE-E62E9BA4A724}" type="parTrans" cxnId="{E8E86352-0E83-4715-9700-4A3CBEE4990C}">
      <dgm:prSet/>
      <dgm:spPr/>
      <dgm:t>
        <a:bodyPr/>
        <a:lstStyle/>
        <a:p>
          <a:endParaRPr lang="en-US"/>
        </a:p>
      </dgm:t>
    </dgm:pt>
    <dgm:pt modelId="{BAAB204B-6F5B-460B-A70E-73A8F7133A57}" type="sibTrans" cxnId="{E8E86352-0E83-4715-9700-4A3CBEE4990C}">
      <dgm:prSet/>
      <dgm:spPr/>
      <dgm:t>
        <a:bodyPr/>
        <a:lstStyle/>
        <a:p>
          <a:endParaRPr lang="en-US"/>
        </a:p>
      </dgm:t>
    </dgm:pt>
    <dgm:pt modelId="{475FCA6E-A56A-4053-A1D6-780279641AA1}">
      <dgm:prSet/>
      <dgm:spPr/>
      <dgm:t>
        <a:bodyPr/>
        <a:lstStyle/>
        <a:p>
          <a:r>
            <a:rPr lang="en-US"/>
            <a:t>Objectives</a:t>
          </a:r>
        </a:p>
      </dgm:t>
    </dgm:pt>
    <dgm:pt modelId="{B9607946-D13E-4D99-860A-FB4189B8F74D}" type="parTrans" cxnId="{9C86BD62-46C7-4C62-90E9-FC59A39FE973}">
      <dgm:prSet/>
      <dgm:spPr/>
      <dgm:t>
        <a:bodyPr/>
        <a:lstStyle/>
        <a:p>
          <a:endParaRPr lang="en-US"/>
        </a:p>
      </dgm:t>
    </dgm:pt>
    <dgm:pt modelId="{324838D8-1F77-4947-883F-0935D99C1B77}" type="sibTrans" cxnId="{9C86BD62-46C7-4C62-90E9-FC59A39FE973}">
      <dgm:prSet/>
      <dgm:spPr/>
      <dgm:t>
        <a:bodyPr/>
        <a:lstStyle/>
        <a:p>
          <a:endParaRPr lang="en-US"/>
        </a:p>
      </dgm:t>
    </dgm:pt>
    <dgm:pt modelId="{F1519920-6309-467F-A81E-25FDB7F17476}">
      <dgm:prSet/>
      <dgm:spPr/>
      <dgm:t>
        <a:bodyPr/>
        <a:lstStyle/>
        <a:p>
          <a:r>
            <a:rPr lang="en-US"/>
            <a:t>Parts of Drone</a:t>
          </a:r>
        </a:p>
      </dgm:t>
    </dgm:pt>
    <dgm:pt modelId="{19ABA3F6-FAB0-4339-9BD6-8F3AFF42A99A}" type="parTrans" cxnId="{6E17BC68-6C91-4554-A751-6C8F6BE098AF}">
      <dgm:prSet/>
      <dgm:spPr/>
      <dgm:t>
        <a:bodyPr/>
        <a:lstStyle/>
        <a:p>
          <a:endParaRPr lang="en-US"/>
        </a:p>
      </dgm:t>
    </dgm:pt>
    <dgm:pt modelId="{54DF2012-5FCC-4613-8A43-5C71F5420EEB}" type="sibTrans" cxnId="{6E17BC68-6C91-4554-A751-6C8F6BE098AF}">
      <dgm:prSet/>
      <dgm:spPr/>
      <dgm:t>
        <a:bodyPr/>
        <a:lstStyle/>
        <a:p>
          <a:endParaRPr lang="en-US"/>
        </a:p>
      </dgm:t>
    </dgm:pt>
    <dgm:pt modelId="{6162D4A5-0785-4E5A-9FCB-1179BF8A9D5E}">
      <dgm:prSet/>
      <dgm:spPr/>
      <dgm:t>
        <a:bodyPr/>
        <a:lstStyle/>
        <a:p>
          <a:r>
            <a:rPr lang="en-US"/>
            <a:t>Methodology</a:t>
          </a:r>
        </a:p>
      </dgm:t>
    </dgm:pt>
    <dgm:pt modelId="{3DC76175-5D21-4DDF-8887-FB5E09AE905A}" type="parTrans" cxnId="{519CD004-A015-4A0F-9B29-50CC9289EBDC}">
      <dgm:prSet/>
      <dgm:spPr/>
      <dgm:t>
        <a:bodyPr/>
        <a:lstStyle/>
        <a:p>
          <a:endParaRPr lang="en-US"/>
        </a:p>
      </dgm:t>
    </dgm:pt>
    <dgm:pt modelId="{3DD9E73D-9FA8-44BE-8BFF-FC0372016E9C}" type="sibTrans" cxnId="{519CD004-A015-4A0F-9B29-50CC9289EBDC}">
      <dgm:prSet/>
      <dgm:spPr/>
      <dgm:t>
        <a:bodyPr/>
        <a:lstStyle/>
        <a:p>
          <a:endParaRPr lang="en-US"/>
        </a:p>
      </dgm:t>
    </dgm:pt>
    <dgm:pt modelId="{FCC54291-8BB6-4C8B-8F1B-71F621CB51A5}">
      <dgm:prSet/>
      <dgm:spPr/>
      <dgm:t>
        <a:bodyPr/>
        <a:lstStyle/>
        <a:p>
          <a:r>
            <a:rPr lang="en-US"/>
            <a:t>Time Frame </a:t>
          </a:r>
        </a:p>
      </dgm:t>
    </dgm:pt>
    <dgm:pt modelId="{0DB55765-9B41-427C-B217-C38E1ADC526F}" type="parTrans" cxnId="{2F79F73E-CB91-4A40-BEAC-E782C1A70512}">
      <dgm:prSet/>
      <dgm:spPr/>
      <dgm:t>
        <a:bodyPr/>
        <a:lstStyle/>
        <a:p>
          <a:endParaRPr lang="en-US"/>
        </a:p>
      </dgm:t>
    </dgm:pt>
    <dgm:pt modelId="{4F0CBDC4-E22F-4DD2-B070-E06BD960FE1B}" type="sibTrans" cxnId="{2F79F73E-CB91-4A40-BEAC-E782C1A70512}">
      <dgm:prSet/>
      <dgm:spPr/>
      <dgm:t>
        <a:bodyPr/>
        <a:lstStyle/>
        <a:p>
          <a:endParaRPr lang="en-US"/>
        </a:p>
      </dgm:t>
    </dgm:pt>
    <dgm:pt modelId="{474825F4-3698-4779-83D7-F3753CED19DA}">
      <dgm:prSet/>
      <dgm:spPr/>
      <dgm:t>
        <a:bodyPr/>
        <a:lstStyle/>
        <a:p>
          <a:r>
            <a:rPr lang="en-US"/>
            <a:t>References</a:t>
          </a:r>
        </a:p>
      </dgm:t>
    </dgm:pt>
    <dgm:pt modelId="{410A4C07-6470-497D-B196-CA3E0CC58A09}" type="parTrans" cxnId="{D9CA3E62-0E86-44B8-8B87-7D4AFCCBFC85}">
      <dgm:prSet/>
      <dgm:spPr/>
      <dgm:t>
        <a:bodyPr/>
        <a:lstStyle/>
        <a:p>
          <a:endParaRPr lang="en-US"/>
        </a:p>
      </dgm:t>
    </dgm:pt>
    <dgm:pt modelId="{485189FF-2E2F-41C9-97A5-567E112085DE}" type="sibTrans" cxnId="{D9CA3E62-0E86-44B8-8B87-7D4AFCCBFC85}">
      <dgm:prSet/>
      <dgm:spPr/>
      <dgm:t>
        <a:bodyPr/>
        <a:lstStyle/>
        <a:p>
          <a:endParaRPr lang="en-US"/>
        </a:p>
      </dgm:t>
    </dgm:pt>
    <dgm:pt modelId="{5D47DB2C-A34B-4344-BDB8-249BB0420013}" type="pres">
      <dgm:prSet presAssocID="{BB7F10A7-4CAA-4357-A2F6-EFF945EE527C}" presName="linear" presStyleCnt="0">
        <dgm:presLayoutVars>
          <dgm:animLvl val="lvl"/>
          <dgm:resizeHandles val="exact"/>
        </dgm:presLayoutVars>
      </dgm:prSet>
      <dgm:spPr/>
    </dgm:pt>
    <dgm:pt modelId="{E62EB6A5-7E8E-4508-80A3-0B9964277559}" type="pres">
      <dgm:prSet presAssocID="{46C050B1-9EF0-457D-BF69-9FBDE3A6C30F}" presName="parentText" presStyleLbl="node1" presStyleIdx="0" presStyleCnt="8">
        <dgm:presLayoutVars>
          <dgm:chMax val="0"/>
          <dgm:bulletEnabled val="1"/>
        </dgm:presLayoutVars>
      </dgm:prSet>
      <dgm:spPr/>
    </dgm:pt>
    <dgm:pt modelId="{0C9B6408-2FD7-4F6A-BAD2-3AB422B77A00}" type="pres">
      <dgm:prSet presAssocID="{2F5B22EF-9ADB-4A32-8297-C0F24BA664F6}" presName="spacer" presStyleCnt="0"/>
      <dgm:spPr/>
    </dgm:pt>
    <dgm:pt modelId="{5B7B8376-E325-4A3C-AE7C-0A721CEB13C2}" type="pres">
      <dgm:prSet presAssocID="{026077BB-8EF5-45AA-B189-F6DECFC01B0C}" presName="parentText" presStyleLbl="node1" presStyleIdx="1" presStyleCnt="8">
        <dgm:presLayoutVars>
          <dgm:chMax val="0"/>
          <dgm:bulletEnabled val="1"/>
        </dgm:presLayoutVars>
      </dgm:prSet>
      <dgm:spPr/>
    </dgm:pt>
    <dgm:pt modelId="{C6E3564A-718C-4913-8E2C-613A7A7E5E60}" type="pres">
      <dgm:prSet presAssocID="{480B9B13-1437-4120-81EE-34CFE1E9B9E1}" presName="spacer" presStyleCnt="0"/>
      <dgm:spPr/>
    </dgm:pt>
    <dgm:pt modelId="{923315BC-AB56-423F-BDB0-9BDBABFFB5DD}" type="pres">
      <dgm:prSet presAssocID="{6EE8DDCB-45D9-449F-8E31-D6DDCBDAFB80}" presName="parentText" presStyleLbl="node1" presStyleIdx="2" presStyleCnt="8">
        <dgm:presLayoutVars>
          <dgm:chMax val="0"/>
          <dgm:bulletEnabled val="1"/>
        </dgm:presLayoutVars>
      </dgm:prSet>
      <dgm:spPr/>
    </dgm:pt>
    <dgm:pt modelId="{EDE44B52-C696-4898-B879-E9A7F3C420A5}" type="pres">
      <dgm:prSet presAssocID="{BAAB204B-6F5B-460B-A70E-73A8F7133A57}" presName="spacer" presStyleCnt="0"/>
      <dgm:spPr/>
    </dgm:pt>
    <dgm:pt modelId="{398C530B-A724-45A6-BC7B-1402D76B4253}" type="pres">
      <dgm:prSet presAssocID="{475FCA6E-A56A-4053-A1D6-780279641AA1}" presName="parentText" presStyleLbl="node1" presStyleIdx="3" presStyleCnt="8">
        <dgm:presLayoutVars>
          <dgm:chMax val="0"/>
          <dgm:bulletEnabled val="1"/>
        </dgm:presLayoutVars>
      </dgm:prSet>
      <dgm:spPr/>
    </dgm:pt>
    <dgm:pt modelId="{E37C1306-2344-4248-96F9-C7E83BE1C9E2}" type="pres">
      <dgm:prSet presAssocID="{324838D8-1F77-4947-883F-0935D99C1B77}" presName="spacer" presStyleCnt="0"/>
      <dgm:spPr/>
    </dgm:pt>
    <dgm:pt modelId="{03EB41F9-3B48-4E57-840E-32A282B35DCF}" type="pres">
      <dgm:prSet presAssocID="{F1519920-6309-467F-A81E-25FDB7F17476}" presName="parentText" presStyleLbl="node1" presStyleIdx="4" presStyleCnt="8">
        <dgm:presLayoutVars>
          <dgm:chMax val="0"/>
          <dgm:bulletEnabled val="1"/>
        </dgm:presLayoutVars>
      </dgm:prSet>
      <dgm:spPr/>
    </dgm:pt>
    <dgm:pt modelId="{DED6CC6A-F904-4E3A-9B74-7658351B211A}" type="pres">
      <dgm:prSet presAssocID="{54DF2012-5FCC-4613-8A43-5C71F5420EEB}" presName="spacer" presStyleCnt="0"/>
      <dgm:spPr/>
    </dgm:pt>
    <dgm:pt modelId="{E73DC3B1-0A1D-4D52-8B6B-9B0FA21FCDEF}" type="pres">
      <dgm:prSet presAssocID="{6162D4A5-0785-4E5A-9FCB-1179BF8A9D5E}" presName="parentText" presStyleLbl="node1" presStyleIdx="5" presStyleCnt="8">
        <dgm:presLayoutVars>
          <dgm:chMax val="0"/>
          <dgm:bulletEnabled val="1"/>
        </dgm:presLayoutVars>
      </dgm:prSet>
      <dgm:spPr/>
    </dgm:pt>
    <dgm:pt modelId="{9EA53C2F-6EE2-4B13-A3F1-454CF84ECB90}" type="pres">
      <dgm:prSet presAssocID="{3DD9E73D-9FA8-44BE-8BFF-FC0372016E9C}" presName="spacer" presStyleCnt="0"/>
      <dgm:spPr/>
    </dgm:pt>
    <dgm:pt modelId="{214F556B-A683-40AF-A5A0-3AC491FBBD8D}" type="pres">
      <dgm:prSet presAssocID="{FCC54291-8BB6-4C8B-8F1B-71F621CB51A5}" presName="parentText" presStyleLbl="node1" presStyleIdx="6" presStyleCnt="8">
        <dgm:presLayoutVars>
          <dgm:chMax val="0"/>
          <dgm:bulletEnabled val="1"/>
        </dgm:presLayoutVars>
      </dgm:prSet>
      <dgm:spPr/>
    </dgm:pt>
    <dgm:pt modelId="{38A41F82-23FC-4C25-A063-7333694FC75B}" type="pres">
      <dgm:prSet presAssocID="{4F0CBDC4-E22F-4DD2-B070-E06BD960FE1B}" presName="spacer" presStyleCnt="0"/>
      <dgm:spPr/>
    </dgm:pt>
    <dgm:pt modelId="{DF2ACF0C-9594-43BF-A30F-B2B10239E750}" type="pres">
      <dgm:prSet presAssocID="{474825F4-3698-4779-83D7-F3753CED19DA}" presName="parentText" presStyleLbl="node1" presStyleIdx="7" presStyleCnt="8">
        <dgm:presLayoutVars>
          <dgm:chMax val="0"/>
          <dgm:bulletEnabled val="1"/>
        </dgm:presLayoutVars>
      </dgm:prSet>
      <dgm:spPr/>
    </dgm:pt>
  </dgm:ptLst>
  <dgm:cxnLst>
    <dgm:cxn modelId="{16CBC603-A133-4EF9-AB37-E3BEDEB82B8A}" type="presOf" srcId="{F1519920-6309-467F-A81E-25FDB7F17476}" destId="{03EB41F9-3B48-4E57-840E-32A282B35DCF}" srcOrd="0" destOrd="0" presId="urn:microsoft.com/office/officeart/2005/8/layout/vList2"/>
    <dgm:cxn modelId="{519CD004-A015-4A0F-9B29-50CC9289EBDC}" srcId="{BB7F10A7-4CAA-4357-A2F6-EFF945EE527C}" destId="{6162D4A5-0785-4E5A-9FCB-1179BF8A9D5E}" srcOrd="5" destOrd="0" parTransId="{3DC76175-5D21-4DDF-8887-FB5E09AE905A}" sibTransId="{3DD9E73D-9FA8-44BE-8BFF-FC0372016E9C}"/>
    <dgm:cxn modelId="{072EDF0D-F3AE-4CB0-A970-1BAF08D458C0}" srcId="{BB7F10A7-4CAA-4357-A2F6-EFF945EE527C}" destId="{026077BB-8EF5-45AA-B189-F6DECFC01B0C}" srcOrd="1" destOrd="0" parTransId="{02F24D79-6526-4D56-BE7E-E724023A088A}" sibTransId="{480B9B13-1437-4120-81EE-34CFE1E9B9E1}"/>
    <dgm:cxn modelId="{5D5CE339-A4FB-44A2-BE20-4414B1E3B3B9}" srcId="{BB7F10A7-4CAA-4357-A2F6-EFF945EE527C}" destId="{46C050B1-9EF0-457D-BF69-9FBDE3A6C30F}" srcOrd="0" destOrd="0" parTransId="{C09C409A-E259-40A5-AB00-1902E6163724}" sibTransId="{2F5B22EF-9ADB-4A32-8297-C0F24BA664F6}"/>
    <dgm:cxn modelId="{2F79F73E-CB91-4A40-BEAC-E782C1A70512}" srcId="{BB7F10A7-4CAA-4357-A2F6-EFF945EE527C}" destId="{FCC54291-8BB6-4C8B-8F1B-71F621CB51A5}" srcOrd="6" destOrd="0" parTransId="{0DB55765-9B41-427C-B217-C38E1ADC526F}" sibTransId="{4F0CBDC4-E22F-4DD2-B070-E06BD960FE1B}"/>
    <dgm:cxn modelId="{D9CA3E62-0E86-44B8-8B87-7D4AFCCBFC85}" srcId="{BB7F10A7-4CAA-4357-A2F6-EFF945EE527C}" destId="{474825F4-3698-4779-83D7-F3753CED19DA}" srcOrd="7" destOrd="0" parTransId="{410A4C07-6470-497D-B196-CA3E0CC58A09}" sibTransId="{485189FF-2E2F-41C9-97A5-567E112085DE}"/>
    <dgm:cxn modelId="{9C86BD62-46C7-4C62-90E9-FC59A39FE973}" srcId="{BB7F10A7-4CAA-4357-A2F6-EFF945EE527C}" destId="{475FCA6E-A56A-4053-A1D6-780279641AA1}" srcOrd="3" destOrd="0" parTransId="{B9607946-D13E-4D99-860A-FB4189B8F74D}" sibTransId="{324838D8-1F77-4947-883F-0935D99C1B77}"/>
    <dgm:cxn modelId="{6E17BC68-6C91-4554-A751-6C8F6BE098AF}" srcId="{BB7F10A7-4CAA-4357-A2F6-EFF945EE527C}" destId="{F1519920-6309-467F-A81E-25FDB7F17476}" srcOrd="4" destOrd="0" parTransId="{19ABA3F6-FAB0-4339-9BD6-8F3AFF42A99A}" sibTransId="{54DF2012-5FCC-4613-8A43-5C71F5420EEB}"/>
    <dgm:cxn modelId="{86DA1370-48E7-401C-BCC2-69428C4FC524}" type="presOf" srcId="{474825F4-3698-4779-83D7-F3753CED19DA}" destId="{DF2ACF0C-9594-43BF-A30F-B2B10239E750}" srcOrd="0" destOrd="0" presId="urn:microsoft.com/office/officeart/2005/8/layout/vList2"/>
    <dgm:cxn modelId="{E8E86352-0E83-4715-9700-4A3CBEE4990C}" srcId="{BB7F10A7-4CAA-4357-A2F6-EFF945EE527C}" destId="{6EE8DDCB-45D9-449F-8E31-D6DDCBDAFB80}" srcOrd="2" destOrd="0" parTransId="{DC4AFFBB-903E-45C6-B9EE-E62E9BA4A724}" sibTransId="{BAAB204B-6F5B-460B-A70E-73A8F7133A57}"/>
    <dgm:cxn modelId="{DB474C52-4B93-4664-81B3-FAB67BE8E3F3}" type="presOf" srcId="{6162D4A5-0785-4E5A-9FCB-1179BF8A9D5E}" destId="{E73DC3B1-0A1D-4D52-8B6B-9B0FA21FCDEF}" srcOrd="0" destOrd="0" presId="urn:microsoft.com/office/officeart/2005/8/layout/vList2"/>
    <dgm:cxn modelId="{7E8CD785-BE3C-4151-8BDA-1921F835721B}" type="presOf" srcId="{BB7F10A7-4CAA-4357-A2F6-EFF945EE527C}" destId="{5D47DB2C-A34B-4344-BDB8-249BB0420013}" srcOrd="0" destOrd="0" presId="urn:microsoft.com/office/officeart/2005/8/layout/vList2"/>
    <dgm:cxn modelId="{3DC43390-5234-4EB2-A5C9-A96448E0DD01}" type="presOf" srcId="{FCC54291-8BB6-4C8B-8F1B-71F621CB51A5}" destId="{214F556B-A683-40AF-A5A0-3AC491FBBD8D}" srcOrd="0" destOrd="0" presId="urn:microsoft.com/office/officeart/2005/8/layout/vList2"/>
    <dgm:cxn modelId="{CE48669D-9DAE-46E3-A40E-79D41E661870}" type="presOf" srcId="{46C050B1-9EF0-457D-BF69-9FBDE3A6C30F}" destId="{E62EB6A5-7E8E-4508-80A3-0B9964277559}" srcOrd="0" destOrd="0" presId="urn:microsoft.com/office/officeart/2005/8/layout/vList2"/>
    <dgm:cxn modelId="{25077AB1-1F35-464D-AB71-CCE26038977B}" type="presOf" srcId="{475FCA6E-A56A-4053-A1D6-780279641AA1}" destId="{398C530B-A724-45A6-BC7B-1402D76B4253}" srcOrd="0" destOrd="0" presId="urn:microsoft.com/office/officeart/2005/8/layout/vList2"/>
    <dgm:cxn modelId="{B1B7DDB9-DF4B-45CF-9FB3-B10F5FFA094F}" type="presOf" srcId="{6EE8DDCB-45D9-449F-8E31-D6DDCBDAFB80}" destId="{923315BC-AB56-423F-BDB0-9BDBABFFB5DD}" srcOrd="0" destOrd="0" presId="urn:microsoft.com/office/officeart/2005/8/layout/vList2"/>
    <dgm:cxn modelId="{5A3CCCC8-F3AF-404D-A3B2-CB577006E7FB}" type="presOf" srcId="{026077BB-8EF5-45AA-B189-F6DECFC01B0C}" destId="{5B7B8376-E325-4A3C-AE7C-0A721CEB13C2}" srcOrd="0" destOrd="0" presId="urn:microsoft.com/office/officeart/2005/8/layout/vList2"/>
    <dgm:cxn modelId="{9B202CE9-2368-452F-97D4-61B3E2A44259}" type="presParOf" srcId="{5D47DB2C-A34B-4344-BDB8-249BB0420013}" destId="{E62EB6A5-7E8E-4508-80A3-0B9964277559}" srcOrd="0" destOrd="0" presId="urn:microsoft.com/office/officeart/2005/8/layout/vList2"/>
    <dgm:cxn modelId="{1BA451C9-AD5F-4FB7-82D8-DDABC80D5B70}" type="presParOf" srcId="{5D47DB2C-A34B-4344-BDB8-249BB0420013}" destId="{0C9B6408-2FD7-4F6A-BAD2-3AB422B77A00}" srcOrd="1" destOrd="0" presId="urn:microsoft.com/office/officeart/2005/8/layout/vList2"/>
    <dgm:cxn modelId="{CA7A4E17-6E28-45BA-A44F-AB0128838639}" type="presParOf" srcId="{5D47DB2C-A34B-4344-BDB8-249BB0420013}" destId="{5B7B8376-E325-4A3C-AE7C-0A721CEB13C2}" srcOrd="2" destOrd="0" presId="urn:microsoft.com/office/officeart/2005/8/layout/vList2"/>
    <dgm:cxn modelId="{EC1E05C7-A940-4D8F-B362-D42DF7627E6D}" type="presParOf" srcId="{5D47DB2C-A34B-4344-BDB8-249BB0420013}" destId="{C6E3564A-718C-4913-8E2C-613A7A7E5E60}" srcOrd="3" destOrd="0" presId="urn:microsoft.com/office/officeart/2005/8/layout/vList2"/>
    <dgm:cxn modelId="{BCBAD58B-4B5C-482A-8A14-FEBDE0F796E6}" type="presParOf" srcId="{5D47DB2C-A34B-4344-BDB8-249BB0420013}" destId="{923315BC-AB56-423F-BDB0-9BDBABFFB5DD}" srcOrd="4" destOrd="0" presId="urn:microsoft.com/office/officeart/2005/8/layout/vList2"/>
    <dgm:cxn modelId="{F7BAD47B-4009-4902-9DB8-F16CC506427E}" type="presParOf" srcId="{5D47DB2C-A34B-4344-BDB8-249BB0420013}" destId="{EDE44B52-C696-4898-B879-E9A7F3C420A5}" srcOrd="5" destOrd="0" presId="urn:microsoft.com/office/officeart/2005/8/layout/vList2"/>
    <dgm:cxn modelId="{97DDECB3-E3AE-4815-B41A-F38C10DCF2A1}" type="presParOf" srcId="{5D47DB2C-A34B-4344-BDB8-249BB0420013}" destId="{398C530B-A724-45A6-BC7B-1402D76B4253}" srcOrd="6" destOrd="0" presId="urn:microsoft.com/office/officeart/2005/8/layout/vList2"/>
    <dgm:cxn modelId="{5913DEBF-5B6F-42FE-A268-C46800D2B8AE}" type="presParOf" srcId="{5D47DB2C-A34B-4344-BDB8-249BB0420013}" destId="{E37C1306-2344-4248-96F9-C7E83BE1C9E2}" srcOrd="7" destOrd="0" presId="urn:microsoft.com/office/officeart/2005/8/layout/vList2"/>
    <dgm:cxn modelId="{6B054927-B937-4399-BEEC-96BE34148DC5}" type="presParOf" srcId="{5D47DB2C-A34B-4344-BDB8-249BB0420013}" destId="{03EB41F9-3B48-4E57-840E-32A282B35DCF}" srcOrd="8" destOrd="0" presId="urn:microsoft.com/office/officeart/2005/8/layout/vList2"/>
    <dgm:cxn modelId="{815F7C48-CCF1-4E53-8B3A-398CE4753693}" type="presParOf" srcId="{5D47DB2C-A34B-4344-BDB8-249BB0420013}" destId="{DED6CC6A-F904-4E3A-9B74-7658351B211A}" srcOrd="9" destOrd="0" presId="urn:microsoft.com/office/officeart/2005/8/layout/vList2"/>
    <dgm:cxn modelId="{20C1FAAF-99EE-4360-9677-355A0A0A6B42}" type="presParOf" srcId="{5D47DB2C-A34B-4344-BDB8-249BB0420013}" destId="{E73DC3B1-0A1D-4D52-8B6B-9B0FA21FCDEF}" srcOrd="10" destOrd="0" presId="urn:microsoft.com/office/officeart/2005/8/layout/vList2"/>
    <dgm:cxn modelId="{7DE09CF5-07D9-4323-8B20-81F072810CD2}" type="presParOf" srcId="{5D47DB2C-A34B-4344-BDB8-249BB0420013}" destId="{9EA53C2F-6EE2-4B13-A3F1-454CF84ECB90}" srcOrd="11" destOrd="0" presId="urn:microsoft.com/office/officeart/2005/8/layout/vList2"/>
    <dgm:cxn modelId="{7955D147-CA0B-437D-AD25-1B6827AC935A}" type="presParOf" srcId="{5D47DB2C-A34B-4344-BDB8-249BB0420013}" destId="{214F556B-A683-40AF-A5A0-3AC491FBBD8D}" srcOrd="12" destOrd="0" presId="urn:microsoft.com/office/officeart/2005/8/layout/vList2"/>
    <dgm:cxn modelId="{CDE5D912-8A20-47F4-85E2-E6CB05AB2E9D}" type="presParOf" srcId="{5D47DB2C-A34B-4344-BDB8-249BB0420013}" destId="{38A41F82-23FC-4C25-A063-7333694FC75B}" srcOrd="13" destOrd="0" presId="urn:microsoft.com/office/officeart/2005/8/layout/vList2"/>
    <dgm:cxn modelId="{33CE1005-A9BA-49B2-9F85-766F71D00A66}" type="presParOf" srcId="{5D47DB2C-A34B-4344-BDB8-249BB0420013}" destId="{DF2ACF0C-9594-43BF-A30F-B2B10239E750}"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EB6A5-7E8E-4508-80A3-0B9964277559}">
      <dsp:nvSpPr>
        <dsp:cNvPr id="0" name=""/>
        <dsp:cNvSpPr/>
      </dsp:nvSpPr>
      <dsp:spPr>
        <a:xfrm>
          <a:off x="0" y="103319"/>
          <a:ext cx="4373354"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124394"/>
        <a:ext cx="4331204" cy="389580"/>
      </dsp:txXfrm>
    </dsp:sp>
    <dsp:sp modelId="{5B7B8376-E325-4A3C-AE7C-0A721CEB13C2}">
      <dsp:nvSpPr>
        <dsp:cNvPr id="0" name=""/>
        <dsp:cNvSpPr/>
      </dsp:nvSpPr>
      <dsp:spPr>
        <a:xfrm>
          <a:off x="0" y="586889"/>
          <a:ext cx="4373354"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Research Problem</a:t>
          </a:r>
        </a:p>
      </dsp:txBody>
      <dsp:txXfrm>
        <a:off x="21075" y="607964"/>
        <a:ext cx="4331204" cy="389580"/>
      </dsp:txXfrm>
    </dsp:sp>
    <dsp:sp modelId="{923315BC-AB56-423F-BDB0-9BDBABFFB5DD}">
      <dsp:nvSpPr>
        <dsp:cNvPr id="0" name=""/>
        <dsp:cNvSpPr/>
      </dsp:nvSpPr>
      <dsp:spPr>
        <a:xfrm>
          <a:off x="0" y="1070460"/>
          <a:ext cx="4373354"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Aims</a:t>
          </a:r>
        </a:p>
      </dsp:txBody>
      <dsp:txXfrm>
        <a:off x="21075" y="1091535"/>
        <a:ext cx="4331204" cy="389580"/>
      </dsp:txXfrm>
    </dsp:sp>
    <dsp:sp modelId="{398C530B-A724-45A6-BC7B-1402D76B4253}">
      <dsp:nvSpPr>
        <dsp:cNvPr id="0" name=""/>
        <dsp:cNvSpPr/>
      </dsp:nvSpPr>
      <dsp:spPr>
        <a:xfrm>
          <a:off x="0" y="1554029"/>
          <a:ext cx="4373354"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Objectives</a:t>
          </a:r>
        </a:p>
      </dsp:txBody>
      <dsp:txXfrm>
        <a:off x="21075" y="1575104"/>
        <a:ext cx="4331204" cy="389580"/>
      </dsp:txXfrm>
    </dsp:sp>
    <dsp:sp modelId="{03EB41F9-3B48-4E57-840E-32A282B35DCF}">
      <dsp:nvSpPr>
        <dsp:cNvPr id="0" name=""/>
        <dsp:cNvSpPr/>
      </dsp:nvSpPr>
      <dsp:spPr>
        <a:xfrm>
          <a:off x="0" y="2037599"/>
          <a:ext cx="4373354"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Parts of Drone</a:t>
          </a:r>
        </a:p>
      </dsp:txBody>
      <dsp:txXfrm>
        <a:off x="21075" y="2058674"/>
        <a:ext cx="4331204" cy="389580"/>
      </dsp:txXfrm>
    </dsp:sp>
    <dsp:sp modelId="{E73DC3B1-0A1D-4D52-8B6B-9B0FA21FCDEF}">
      <dsp:nvSpPr>
        <dsp:cNvPr id="0" name=""/>
        <dsp:cNvSpPr/>
      </dsp:nvSpPr>
      <dsp:spPr>
        <a:xfrm>
          <a:off x="0" y="2521170"/>
          <a:ext cx="4373354"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Methodology</a:t>
          </a:r>
        </a:p>
      </dsp:txBody>
      <dsp:txXfrm>
        <a:off x="21075" y="2542245"/>
        <a:ext cx="4331204" cy="389580"/>
      </dsp:txXfrm>
    </dsp:sp>
    <dsp:sp modelId="{214F556B-A683-40AF-A5A0-3AC491FBBD8D}">
      <dsp:nvSpPr>
        <dsp:cNvPr id="0" name=""/>
        <dsp:cNvSpPr/>
      </dsp:nvSpPr>
      <dsp:spPr>
        <a:xfrm>
          <a:off x="0" y="3004740"/>
          <a:ext cx="4373354"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Time Frame </a:t>
          </a:r>
        </a:p>
      </dsp:txBody>
      <dsp:txXfrm>
        <a:off x="21075" y="3025815"/>
        <a:ext cx="4331204" cy="389580"/>
      </dsp:txXfrm>
    </dsp:sp>
    <dsp:sp modelId="{DF2ACF0C-9594-43BF-A30F-B2B10239E750}">
      <dsp:nvSpPr>
        <dsp:cNvPr id="0" name=""/>
        <dsp:cNvSpPr/>
      </dsp:nvSpPr>
      <dsp:spPr>
        <a:xfrm>
          <a:off x="0" y="3488310"/>
          <a:ext cx="4373354" cy="4317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References</a:t>
          </a:r>
        </a:p>
      </dsp:txBody>
      <dsp:txXfrm>
        <a:off x="21075" y="3509385"/>
        <a:ext cx="4331204" cy="38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9D8C0-EF83-4421-AD49-9FB8BB3F1F6E}" type="datetimeFigureOut">
              <a:rPr lang="en-US" smtClean="0"/>
              <a:t>12/29/2023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C1CA8-F1B1-44EE-99E8-C798B7A0F51F}" type="slidenum">
              <a:rPr lang="en-US" smtClean="0"/>
              <a:t>‹#›</a:t>
            </a:fld>
            <a:endParaRPr lang="en-US"/>
          </a:p>
        </p:txBody>
      </p:sp>
    </p:spTree>
    <p:extLst>
      <p:ext uri="{BB962C8B-B14F-4D97-AF65-F5344CB8AC3E}">
        <p14:creationId xmlns:p14="http://schemas.microsoft.com/office/powerpoint/2010/main" val="268589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EC1CA8-F1B1-44EE-99E8-C798B7A0F51F}" type="slidenum">
              <a:rPr lang="en-US" smtClean="0"/>
              <a:t>1</a:t>
            </a:fld>
            <a:endParaRPr lang="en-US"/>
          </a:p>
        </p:txBody>
      </p:sp>
    </p:spTree>
    <p:extLst>
      <p:ext uri="{BB962C8B-B14F-4D97-AF65-F5344CB8AC3E}">
        <p14:creationId xmlns:p14="http://schemas.microsoft.com/office/powerpoint/2010/main" val="304040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C72335-4B3B-46AD-A5ED-0DFF9460C472}" type="datetime1">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526F-BAAC-4A1B-AA1E-8120E09CC1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691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E6425-A16C-440E-9998-94F4380E50FD}" type="datetime1">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526F-BAAC-4A1B-AA1E-8120E09CC191}" type="slidenum">
              <a:rPr lang="en-US" smtClean="0"/>
              <a:t>‹#›</a:t>
            </a:fld>
            <a:endParaRPr lang="en-US"/>
          </a:p>
        </p:txBody>
      </p:sp>
    </p:spTree>
    <p:extLst>
      <p:ext uri="{BB962C8B-B14F-4D97-AF65-F5344CB8AC3E}">
        <p14:creationId xmlns:p14="http://schemas.microsoft.com/office/powerpoint/2010/main" val="66157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AE357-A496-4665-A48E-A2075F04801F}" type="datetime1">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526F-BAAC-4A1B-AA1E-8120E09CC191}" type="slidenum">
              <a:rPr lang="en-US" smtClean="0"/>
              <a:t>‹#›</a:t>
            </a:fld>
            <a:endParaRPr lang="en-US"/>
          </a:p>
        </p:txBody>
      </p:sp>
    </p:spTree>
    <p:extLst>
      <p:ext uri="{BB962C8B-B14F-4D97-AF65-F5344CB8AC3E}">
        <p14:creationId xmlns:p14="http://schemas.microsoft.com/office/powerpoint/2010/main" val="2885823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60DD-C2A8-E1DB-8A66-177B537E5F08}"/>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6FB72E72-9CD2-C7DE-7327-33A66FB44BB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C6BAF-FFDA-7680-4D14-F78392DDB871}"/>
              </a:ext>
            </a:extLst>
          </p:cNvPr>
          <p:cNvSpPr>
            <a:spLocks noGrp="1"/>
          </p:cNvSpPr>
          <p:nvPr>
            <p:ph type="dt" sz="half" idx="10"/>
          </p:nvPr>
        </p:nvSpPr>
        <p:spPr/>
        <p:txBody>
          <a:bodyPr/>
          <a:lstStyle/>
          <a:p>
            <a:fld id="{2876D205-9B79-4067-B574-BE0C1A264D7C}" type="datetime1">
              <a:rPr lang="en-US" smtClean="0"/>
              <a:t>12/29/2023</a:t>
            </a:fld>
            <a:endParaRPr lang="en-US"/>
          </a:p>
        </p:txBody>
      </p:sp>
      <p:sp>
        <p:nvSpPr>
          <p:cNvPr id="5" name="Footer Placeholder 4">
            <a:extLst>
              <a:ext uri="{FF2B5EF4-FFF2-40B4-BE49-F238E27FC236}">
                <a16:creationId xmlns:a16="http://schemas.microsoft.com/office/drawing/2014/main" id="{6DD2FCBF-1CE9-2F6E-268C-B2D7BF1A7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44021-6E7F-9203-01E2-B250D17D5334}"/>
              </a:ext>
            </a:extLst>
          </p:cNvPr>
          <p:cNvSpPr>
            <a:spLocks noGrp="1"/>
          </p:cNvSpPr>
          <p:nvPr>
            <p:ph type="sldNum" sz="quarter" idx="12"/>
          </p:nvPr>
        </p:nvSpPr>
        <p:spPr/>
        <p:txBody>
          <a:bodyPr/>
          <a:lstStyle/>
          <a:p>
            <a:fld id="{6963526F-BAAC-4A1B-AA1E-8120E09CC191}" type="slidenum">
              <a:rPr lang="en-US" smtClean="0"/>
              <a:t>‹#›</a:t>
            </a:fld>
            <a:endParaRPr lang="en-US"/>
          </a:p>
        </p:txBody>
      </p:sp>
    </p:spTree>
    <p:extLst>
      <p:ext uri="{BB962C8B-B14F-4D97-AF65-F5344CB8AC3E}">
        <p14:creationId xmlns:p14="http://schemas.microsoft.com/office/powerpoint/2010/main" val="410822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8F001-C29E-4274-8499-B252883DA3C6}" type="datetime1">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526F-BAAC-4A1B-AA1E-8120E09CC191}" type="slidenum">
              <a:rPr lang="en-US" smtClean="0"/>
              <a:t>‹#›</a:t>
            </a:fld>
            <a:endParaRPr lang="en-US"/>
          </a:p>
        </p:txBody>
      </p:sp>
    </p:spTree>
    <p:extLst>
      <p:ext uri="{BB962C8B-B14F-4D97-AF65-F5344CB8AC3E}">
        <p14:creationId xmlns:p14="http://schemas.microsoft.com/office/powerpoint/2010/main" val="151202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DC4A9-FC93-42E8-8078-3FB30BF26FD6}" type="datetime1">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3526F-BAAC-4A1B-AA1E-8120E09CC19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13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6B053-7D8F-4AE7-A48C-06FBF7D59364}" type="datetime1">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3526F-BAAC-4A1B-AA1E-8120E09CC191}" type="slidenum">
              <a:rPr lang="en-US" smtClean="0"/>
              <a:t>‹#›</a:t>
            </a:fld>
            <a:endParaRPr lang="en-US"/>
          </a:p>
        </p:txBody>
      </p:sp>
    </p:spTree>
    <p:extLst>
      <p:ext uri="{BB962C8B-B14F-4D97-AF65-F5344CB8AC3E}">
        <p14:creationId xmlns:p14="http://schemas.microsoft.com/office/powerpoint/2010/main" val="229316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22F95-3F23-46A6-A194-D58AE10277C5}" type="datetime1">
              <a:rPr lang="en-US" smtClean="0"/>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3526F-BAAC-4A1B-AA1E-8120E09CC191}" type="slidenum">
              <a:rPr lang="en-US" smtClean="0"/>
              <a:t>‹#›</a:t>
            </a:fld>
            <a:endParaRPr lang="en-US"/>
          </a:p>
        </p:txBody>
      </p:sp>
    </p:spTree>
    <p:extLst>
      <p:ext uri="{BB962C8B-B14F-4D97-AF65-F5344CB8AC3E}">
        <p14:creationId xmlns:p14="http://schemas.microsoft.com/office/powerpoint/2010/main" val="35002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E9DC34-540A-4552-AB17-401071CD0365}" type="datetime1">
              <a:rPr lang="en-US" smtClean="0"/>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3526F-BAAC-4A1B-AA1E-8120E09CC191}" type="slidenum">
              <a:rPr lang="en-US" smtClean="0"/>
              <a:t>‹#›</a:t>
            </a:fld>
            <a:endParaRPr lang="en-US"/>
          </a:p>
        </p:txBody>
      </p:sp>
    </p:spTree>
    <p:extLst>
      <p:ext uri="{BB962C8B-B14F-4D97-AF65-F5344CB8AC3E}">
        <p14:creationId xmlns:p14="http://schemas.microsoft.com/office/powerpoint/2010/main" val="194628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E9E8F7-EF6A-40BE-98D7-E8741B9D124C}" type="datetime1">
              <a:rPr lang="en-US" smtClean="0"/>
              <a:t>12/29/2023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963526F-BAAC-4A1B-AA1E-8120E09CC191}" type="slidenum">
              <a:rPr lang="en-US" smtClean="0"/>
              <a:t>‹#›</a:t>
            </a:fld>
            <a:endParaRPr lang="en-US"/>
          </a:p>
        </p:txBody>
      </p:sp>
    </p:spTree>
    <p:extLst>
      <p:ext uri="{BB962C8B-B14F-4D97-AF65-F5344CB8AC3E}">
        <p14:creationId xmlns:p14="http://schemas.microsoft.com/office/powerpoint/2010/main" val="122984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22CCD9-04EE-4E27-AE35-E662E1ECAAC9}" type="datetime1">
              <a:rPr lang="en-US" smtClean="0"/>
              <a:t>12/29/2023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63526F-BAAC-4A1B-AA1E-8120E09CC191}" type="slidenum">
              <a:rPr lang="en-US" smtClean="0"/>
              <a:t>‹#›</a:t>
            </a:fld>
            <a:endParaRPr lang="en-US"/>
          </a:p>
        </p:txBody>
      </p:sp>
    </p:spTree>
    <p:extLst>
      <p:ext uri="{BB962C8B-B14F-4D97-AF65-F5344CB8AC3E}">
        <p14:creationId xmlns:p14="http://schemas.microsoft.com/office/powerpoint/2010/main" val="347625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D5BEA-4678-4DA3-B712-71C4EA6CB6D5}" type="datetime1">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3526F-BAAC-4A1B-AA1E-8120E09CC191}" type="slidenum">
              <a:rPr lang="en-US" smtClean="0"/>
              <a:t>‹#›</a:t>
            </a:fld>
            <a:endParaRPr lang="en-US"/>
          </a:p>
        </p:txBody>
      </p:sp>
    </p:spTree>
    <p:extLst>
      <p:ext uri="{BB962C8B-B14F-4D97-AF65-F5344CB8AC3E}">
        <p14:creationId xmlns:p14="http://schemas.microsoft.com/office/powerpoint/2010/main" val="1393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CC65EA-0461-4C07-8077-326980181119}" type="datetime1">
              <a:rPr lang="en-US" smtClean="0"/>
              <a:t>12/29/2023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63526F-BAAC-4A1B-AA1E-8120E09CC19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19425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7/06/relationships/model3d" Target="../media/model3d1.glb"/><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7/06/relationships/model3d" Target="../media/model3d1.glb"/><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0AA7-85E1-C71E-9594-1709D63314BF}"/>
              </a:ext>
            </a:extLst>
          </p:cNvPr>
          <p:cNvSpPr>
            <a:spLocks noGrp="1"/>
          </p:cNvSpPr>
          <p:nvPr>
            <p:ph type="ctrTitle"/>
          </p:nvPr>
        </p:nvSpPr>
        <p:spPr>
          <a:xfrm>
            <a:off x="1524000" y="772511"/>
            <a:ext cx="9732580" cy="2443130"/>
          </a:xfrm>
        </p:spPr>
        <p:txBody>
          <a:bodyPr>
            <a:normAutofit/>
          </a:bodyPr>
          <a:lstStyle/>
          <a:p>
            <a:r>
              <a:rPr lang="en-US" sz="6600" b="1" dirty="0">
                <a:cs typeface="Times New Roman" panose="02020603050405020304" pitchFamily="18" charset="0"/>
              </a:rPr>
              <a:t>Underwater Depth Mapping through Sonar Technology</a:t>
            </a:r>
          </a:p>
        </p:txBody>
      </p:sp>
      <p:sp>
        <p:nvSpPr>
          <p:cNvPr id="3" name="Subtitle 2">
            <a:extLst>
              <a:ext uri="{FF2B5EF4-FFF2-40B4-BE49-F238E27FC236}">
                <a16:creationId xmlns:a16="http://schemas.microsoft.com/office/drawing/2014/main" id="{AF7BB0D3-357F-24F9-F116-140A89EA15D4}"/>
              </a:ext>
            </a:extLst>
          </p:cNvPr>
          <p:cNvSpPr>
            <a:spLocks noGrp="1"/>
          </p:cNvSpPr>
          <p:nvPr>
            <p:ph type="subTitle" idx="1"/>
          </p:nvPr>
        </p:nvSpPr>
        <p:spPr>
          <a:xfrm>
            <a:off x="8019394" y="4658328"/>
            <a:ext cx="3237186" cy="1655762"/>
          </a:xfrm>
        </p:spPr>
        <p:txBody>
          <a:bodyPr>
            <a:normAutofit fontScale="70000" lnSpcReduction="20000"/>
          </a:bodyPr>
          <a:lstStyle/>
          <a:p>
            <a:pPr algn="l"/>
            <a:r>
              <a:rPr lang="en-US" dirty="0">
                <a:latin typeface="+mj-lt"/>
                <a:cs typeface="Times New Roman" panose="02020603050405020304" pitchFamily="18" charset="0"/>
              </a:rPr>
              <a:t>A.D.D.U. Kumara</a:t>
            </a:r>
          </a:p>
          <a:p>
            <a:pPr algn="l"/>
            <a:r>
              <a:rPr lang="en-US" dirty="0">
                <a:latin typeface="+mj-lt"/>
                <a:cs typeface="Times New Roman" panose="02020603050405020304" pitchFamily="18" charset="0"/>
              </a:rPr>
              <a:t>SCT/19/047</a:t>
            </a:r>
          </a:p>
          <a:p>
            <a:pPr algn="l"/>
            <a:r>
              <a:rPr lang="en-US" dirty="0">
                <a:latin typeface="+mj-lt"/>
                <a:cs typeface="Times New Roman" panose="02020603050405020304" pitchFamily="18" charset="0"/>
              </a:rPr>
              <a:t>Science and Technology</a:t>
            </a:r>
          </a:p>
          <a:p>
            <a:pPr algn="l"/>
            <a:r>
              <a:rPr lang="en-US" dirty="0">
                <a:latin typeface="+mj-lt"/>
                <a:cs typeface="Times New Roman" panose="02020603050405020304" pitchFamily="18" charset="0"/>
              </a:rPr>
              <a:t>Uva Wellassa University</a:t>
            </a:r>
          </a:p>
        </p:txBody>
      </p:sp>
      <p:sp>
        <p:nvSpPr>
          <p:cNvPr id="4" name="Slide Number Placeholder 3">
            <a:extLst>
              <a:ext uri="{FF2B5EF4-FFF2-40B4-BE49-F238E27FC236}">
                <a16:creationId xmlns:a16="http://schemas.microsoft.com/office/drawing/2014/main" id="{1CA32497-AD4E-B38E-8B1B-4881DF66C396}"/>
              </a:ext>
            </a:extLst>
          </p:cNvPr>
          <p:cNvSpPr>
            <a:spLocks noGrp="1"/>
          </p:cNvSpPr>
          <p:nvPr>
            <p:ph type="sldNum" sz="quarter" idx="12"/>
          </p:nvPr>
        </p:nvSpPr>
        <p:spPr/>
        <p:txBody>
          <a:bodyPr/>
          <a:lstStyle/>
          <a:p>
            <a:fld id="{6963526F-BAAC-4A1B-AA1E-8120E09CC191}" type="slidenum">
              <a:rPr lang="en-US" smtClean="0"/>
              <a:t>1</a:t>
            </a:fld>
            <a:endParaRPr lang="en-US"/>
          </a:p>
        </p:txBody>
      </p:sp>
    </p:spTree>
    <p:extLst>
      <p:ext uri="{BB962C8B-B14F-4D97-AF65-F5344CB8AC3E}">
        <p14:creationId xmlns:p14="http://schemas.microsoft.com/office/powerpoint/2010/main" val="428737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1841138154"/>
                  </p:ext>
                </p:extLst>
              </p:nvPr>
            </p:nvGraphicFramePr>
            <p:xfrm>
              <a:off x="7900463" y="1748220"/>
              <a:ext cx="3621062" cy="4367906"/>
            </p:xfrm>
            <a:graphic>
              <a:graphicData uri="http://schemas.microsoft.com/office/drawing/2017/model3d">
                <am3d:model3d r:embed="rId2">
                  <am3d:spPr>
                    <a:xfrm>
                      <a:off x="0" y="0"/>
                      <a:ext cx="3621062" cy="4367906"/>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3579616" ay="-311099" az="526641"/>
                    <am3d:postTrans dx="0" dy="0" dz="0"/>
                  </am3d:trans>
                  <am3d:raster rName="Office3DRenderer" rVer="16.0.8326">
                    <am3d:blip r:embed="rId3"/>
                  </am3d:raster>
                  <am3d:objViewport viewportSz="622370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7900463" y="1748220"/>
                <a:ext cx="3621062" cy="4367906"/>
              </a:xfrm>
              <a:prstGeom prst="rect">
                <a:avLst/>
              </a:prstGeom>
            </p:spPr>
          </p:pic>
        </mc:Fallback>
      </mc:AlternateContent>
      <p:sp>
        <p:nvSpPr>
          <p:cNvPr id="6" name="Title 1">
            <a:extLst>
              <a:ext uri="{FF2B5EF4-FFF2-40B4-BE49-F238E27FC236}">
                <a16:creationId xmlns:a16="http://schemas.microsoft.com/office/drawing/2014/main" id="{AB0676D6-4FE9-511C-9EB1-BB5365C450D1}"/>
              </a:ext>
            </a:extLst>
          </p:cNvPr>
          <p:cNvSpPr>
            <a:spLocks noGrp="1"/>
          </p:cNvSpPr>
          <p:nvPr>
            <p:ph type="title"/>
          </p:nvPr>
        </p:nvSpPr>
        <p:spPr>
          <a:xfrm>
            <a:off x="838200" y="445902"/>
            <a:ext cx="10515600" cy="1325563"/>
          </a:xfrm>
        </p:spPr>
        <p:txBody>
          <a:bodyPr/>
          <a:lstStyle/>
          <a:p>
            <a:r>
              <a:rPr lang="en-US" dirty="0"/>
              <a:t>Methodology</a:t>
            </a:r>
          </a:p>
        </p:txBody>
      </p:sp>
      <p:sp>
        <p:nvSpPr>
          <p:cNvPr id="7" name="Rectangle: Rounded Corners 6">
            <a:extLst>
              <a:ext uri="{FF2B5EF4-FFF2-40B4-BE49-F238E27FC236}">
                <a16:creationId xmlns:a16="http://schemas.microsoft.com/office/drawing/2014/main" id="{3D7DB957-F708-C9A9-4F42-BABAAD944403}"/>
              </a:ext>
            </a:extLst>
          </p:cNvPr>
          <p:cNvSpPr/>
          <p:nvPr/>
        </p:nvSpPr>
        <p:spPr>
          <a:xfrm>
            <a:off x="794657" y="1859274"/>
            <a:ext cx="2108200" cy="651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drone body basic structure </a:t>
            </a:r>
          </a:p>
        </p:txBody>
      </p:sp>
      <p:sp>
        <p:nvSpPr>
          <p:cNvPr id="2" name="Rectangle: Rounded Corners 1">
            <a:extLst>
              <a:ext uri="{FF2B5EF4-FFF2-40B4-BE49-F238E27FC236}">
                <a16:creationId xmlns:a16="http://schemas.microsoft.com/office/drawing/2014/main" id="{69195F0E-A4EE-5642-26EF-7C5C25FD2A75}"/>
              </a:ext>
            </a:extLst>
          </p:cNvPr>
          <p:cNvSpPr/>
          <p:nvPr/>
        </p:nvSpPr>
        <p:spPr>
          <a:xfrm>
            <a:off x="3843189" y="1859274"/>
            <a:ext cx="3116942" cy="15697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Make weather data collection unit </a:t>
            </a:r>
          </a:p>
        </p:txBody>
      </p:sp>
      <p:cxnSp>
        <p:nvCxnSpPr>
          <p:cNvPr id="8" name="Straight Arrow Connector 7">
            <a:extLst>
              <a:ext uri="{FF2B5EF4-FFF2-40B4-BE49-F238E27FC236}">
                <a16:creationId xmlns:a16="http://schemas.microsoft.com/office/drawing/2014/main" id="{32D92802-02B5-5AB5-A502-83856723020B}"/>
              </a:ext>
            </a:extLst>
          </p:cNvPr>
          <p:cNvCxnSpPr>
            <a:cxnSpLocks/>
          </p:cNvCxnSpPr>
          <p:nvPr/>
        </p:nvCxnSpPr>
        <p:spPr>
          <a:xfrm>
            <a:off x="3033486"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4CBF64EE-70FF-B301-CF2D-5D314C0A9126}"/>
              </a:ext>
            </a:extLst>
          </p:cNvPr>
          <p:cNvSpPr txBox="1"/>
          <p:nvPr/>
        </p:nvSpPr>
        <p:spPr>
          <a:xfrm>
            <a:off x="3033486" y="3842658"/>
            <a:ext cx="4256690" cy="2308324"/>
          </a:xfrm>
          <a:prstGeom prst="rect">
            <a:avLst/>
          </a:prstGeom>
          <a:noFill/>
        </p:spPr>
        <p:txBody>
          <a:bodyPr wrap="square" rtlCol="0">
            <a:spAutoFit/>
          </a:bodyPr>
          <a:lstStyle/>
          <a:p>
            <a:r>
              <a:rPr lang="en-US" sz="2400" dirty="0"/>
              <a:t>Data collecting unit can collect </a:t>
            </a:r>
          </a:p>
          <a:p>
            <a:r>
              <a:rPr lang="en-US" sz="2400" dirty="0"/>
              <a:t>1.Air temperature </a:t>
            </a:r>
          </a:p>
          <a:p>
            <a:r>
              <a:rPr lang="en-US" sz="2400" dirty="0"/>
              <a:t>2.Air pressure</a:t>
            </a:r>
          </a:p>
          <a:p>
            <a:r>
              <a:rPr lang="en-US" sz="2400" dirty="0"/>
              <a:t>3.Humidity </a:t>
            </a:r>
          </a:p>
          <a:p>
            <a:r>
              <a:rPr lang="en-US" sz="2400" dirty="0"/>
              <a:t>4.Water Temperature</a:t>
            </a:r>
          </a:p>
          <a:p>
            <a:r>
              <a:rPr lang="en-US" sz="2400" dirty="0"/>
              <a:t>5.Altitude</a:t>
            </a:r>
          </a:p>
        </p:txBody>
      </p:sp>
      <p:sp>
        <p:nvSpPr>
          <p:cNvPr id="11" name="Slide Number Placeholder 10">
            <a:extLst>
              <a:ext uri="{FF2B5EF4-FFF2-40B4-BE49-F238E27FC236}">
                <a16:creationId xmlns:a16="http://schemas.microsoft.com/office/drawing/2014/main" id="{F3A938EC-8704-0A8C-84D1-9E69BA8A53E4}"/>
              </a:ext>
            </a:extLst>
          </p:cNvPr>
          <p:cNvSpPr>
            <a:spLocks noGrp="1"/>
          </p:cNvSpPr>
          <p:nvPr>
            <p:ph type="sldNum" sz="quarter" idx="12"/>
          </p:nvPr>
        </p:nvSpPr>
        <p:spPr/>
        <p:txBody>
          <a:bodyPr/>
          <a:lstStyle/>
          <a:p>
            <a:fld id="{6963526F-BAAC-4A1B-AA1E-8120E09CC191}" type="slidenum">
              <a:rPr lang="en-US" smtClean="0"/>
              <a:t>10</a:t>
            </a:fld>
            <a:endParaRPr lang="en-US"/>
          </a:p>
        </p:txBody>
      </p:sp>
    </p:spTree>
    <p:extLst>
      <p:ext uri="{BB962C8B-B14F-4D97-AF65-F5344CB8AC3E}">
        <p14:creationId xmlns:p14="http://schemas.microsoft.com/office/powerpoint/2010/main" val="1101936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1306525205"/>
                  </p:ext>
                </p:extLst>
              </p:nvPr>
            </p:nvGraphicFramePr>
            <p:xfrm>
              <a:off x="2636869" y="2598778"/>
              <a:ext cx="3559201" cy="3092563"/>
            </p:xfrm>
            <a:graphic>
              <a:graphicData uri="http://schemas.microsoft.com/office/drawing/2017/model3d">
                <am3d:model3d r:embed="rId2">
                  <am3d:spPr>
                    <a:xfrm>
                      <a:off x="0" y="0"/>
                      <a:ext cx="3559201" cy="3092563"/>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6099716" ay="-239896" az="-9679869"/>
                    <am3d:postTrans dx="0" dy="0" dz="0"/>
                  </am3d:trans>
                  <am3d:raster rName="Office3DRenderer" rVer="16.0.8326">
                    <am3d:blip r:embed="rId3"/>
                  </am3d:raster>
                  <am3d:objViewport viewportSz="523411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2636869" y="2598778"/>
                <a:ext cx="3559201" cy="3092563"/>
              </a:xfrm>
              <a:prstGeom prst="rect">
                <a:avLst/>
              </a:prstGeom>
            </p:spPr>
          </p:pic>
        </mc:Fallback>
      </mc:AlternateContent>
      <p:sp>
        <p:nvSpPr>
          <p:cNvPr id="6" name="Title 1">
            <a:extLst>
              <a:ext uri="{FF2B5EF4-FFF2-40B4-BE49-F238E27FC236}">
                <a16:creationId xmlns:a16="http://schemas.microsoft.com/office/drawing/2014/main" id="{AB0676D6-4FE9-511C-9EB1-BB5365C450D1}"/>
              </a:ext>
            </a:extLst>
          </p:cNvPr>
          <p:cNvSpPr>
            <a:spLocks noGrp="1"/>
          </p:cNvSpPr>
          <p:nvPr>
            <p:ph type="title"/>
          </p:nvPr>
        </p:nvSpPr>
        <p:spPr>
          <a:xfrm>
            <a:off x="838200" y="445902"/>
            <a:ext cx="10515600" cy="1325563"/>
          </a:xfrm>
        </p:spPr>
        <p:txBody>
          <a:bodyPr/>
          <a:lstStyle/>
          <a:p>
            <a:r>
              <a:rPr lang="en-US" dirty="0"/>
              <a:t>Methodology</a:t>
            </a:r>
          </a:p>
        </p:txBody>
      </p:sp>
      <p:sp>
        <p:nvSpPr>
          <p:cNvPr id="7" name="Rectangle: Rounded Corners 6">
            <a:extLst>
              <a:ext uri="{FF2B5EF4-FFF2-40B4-BE49-F238E27FC236}">
                <a16:creationId xmlns:a16="http://schemas.microsoft.com/office/drawing/2014/main" id="{3D7DB957-F708-C9A9-4F42-BABAAD944403}"/>
              </a:ext>
            </a:extLst>
          </p:cNvPr>
          <p:cNvSpPr/>
          <p:nvPr/>
        </p:nvSpPr>
        <p:spPr>
          <a:xfrm>
            <a:off x="794657" y="1859274"/>
            <a:ext cx="2108200" cy="651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drone body basic structure </a:t>
            </a:r>
          </a:p>
        </p:txBody>
      </p:sp>
      <p:sp>
        <p:nvSpPr>
          <p:cNvPr id="2" name="Rectangle: Rounded Corners 1">
            <a:extLst>
              <a:ext uri="{FF2B5EF4-FFF2-40B4-BE49-F238E27FC236}">
                <a16:creationId xmlns:a16="http://schemas.microsoft.com/office/drawing/2014/main" id="{69195F0E-A4EE-5642-26EF-7C5C25FD2A75}"/>
              </a:ext>
            </a:extLst>
          </p:cNvPr>
          <p:cNvSpPr/>
          <p:nvPr/>
        </p:nvSpPr>
        <p:spPr>
          <a:xfrm>
            <a:off x="3843189" y="1859274"/>
            <a:ext cx="2252811" cy="651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weather data collection unit </a:t>
            </a:r>
          </a:p>
        </p:txBody>
      </p:sp>
      <p:cxnSp>
        <p:nvCxnSpPr>
          <p:cNvPr id="8" name="Straight Arrow Connector 7">
            <a:extLst>
              <a:ext uri="{FF2B5EF4-FFF2-40B4-BE49-F238E27FC236}">
                <a16:creationId xmlns:a16="http://schemas.microsoft.com/office/drawing/2014/main" id="{32D92802-02B5-5AB5-A502-83856723020B}"/>
              </a:ext>
            </a:extLst>
          </p:cNvPr>
          <p:cNvCxnSpPr>
            <a:cxnSpLocks/>
          </p:cNvCxnSpPr>
          <p:nvPr/>
        </p:nvCxnSpPr>
        <p:spPr>
          <a:xfrm>
            <a:off x="3033486"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3" name="Rectangle: Rounded Corners 2">
            <a:extLst>
              <a:ext uri="{FF2B5EF4-FFF2-40B4-BE49-F238E27FC236}">
                <a16:creationId xmlns:a16="http://schemas.microsoft.com/office/drawing/2014/main" id="{6665F790-FBCB-6A02-C1CA-190526E06D70}"/>
              </a:ext>
            </a:extLst>
          </p:cNvPr>
          <p:cNvSpPr/>
          <p:nvPr/>
        </p:nvSpPr>
        <p:spPr>
          <a:xfrm>
            <a:off x="7036332" y="1900255"/>
            <a:ext cx="3810344" cy="15287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Make depth measurement unit</a:t>
            </a:r>
          </a:p>
        </p:txBody>
      </p:sp>
      <p:cxnSp>
        <p:nvCxnSpPr>
          <p:cNvPr id="5" name="Straight Arrow Connector 4">
            <a:extLst>
              <a:ext uri="{FF2B5EF4-FFF2-40B4-BE49-F238E27FC236}">
                <a16:creationId xmlns:a16="http://schemas.microsoft.com/office/drawing/2014/main" id="{7A66ACAD-7B97-D1BC-8BFD-197B80B9AD7F}"/>
              </a:ext>
            </a:extLst>
          </p:cNvPr>
          <p:cNvCxnSpPr>
            <a:cxnSpLocks/>
          </p:cNvCxnSpPr>
          <p:nvPr/>
        </p:nvCxnSpPr>
        <p:spPr>
          <a:xfrm>
            <a:off x="6212865"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60B0FF4-D99C-5567-4E69-6869248D7330}"/>
              </a:ext>
            </a:extLst>
          </p:cNvPr>
          <p:cNvCxnSpPr>
            <a:cxnSpLocks/>
          </p:cNvCxnSpPr>
          <p:nvPr/>
        </p:nvCxnSpPr>
        <p:spPr>
          <a:xfrm flipH="1" flipV="1">
            <a:off x="5006326" y="5725312"/>
            <a:ext cx="469900" cy="2834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8DF2946B-0A5E-013E-76B3-BEFB0D8CCA8A}"/>
              </a:ext>
            </a:extLst>
          </p:cNvPr>
          <p:cNvSpPr txBox="1"/>
          <p:nvPr/>
        </p:nvSpPr>
        <p:spPr>
          <a:xfrm>
            <a:off x="5539726" y="5725312"/>
            <a:ext cx="1396536" cy="369332"/>
          </a:xfrm>
          <a:prstGeom prst="rect">
            <a:avLst/>
          </a:prstGeom>
          <a:noFill/>
        </p:spPr>
        <p:txBody>
          <a:bodyPr wrap="none" rtlCol="0">
            <a:spAutoFit/>
          </a:bodyPr>
          <a:lstStyle/>
          <a:p>
            <a:r>
              <a:rPr lang="en-US" dirty="0"/>
              <a:t>Sonar sensor</a:t>
            </a:r>
          </a:p>
        </p:txBody>
      </p:sp>
      <p:sp>
        <p:nvSpPr>
          <p:cNvPr id="19" name="Slide Number Placeholder 18">
            <a:extLst>
              <a:ext uri="{FF2B5EF4-FFF2-40B4-BE49-F238E27FC236}">
                <a16:creationId xmlns:a16="http://schemas.microsoft.com/office/drawing/2014/main" id="{11947BDC-BEE7-57EC-BAB6-F611555C5310}"/>
              </a:ext>
            </a:extLst>
          </p:cNvPr>
          <p:cNvSpPr>
            <a:spLocks noGrp="1"/>
          </p:cNvSpPr>
          <p:nvPr>
            <p:ph type="sldNum" sz="quarter" idx="12"/>
          </p:nvPr>
        </p:nvSpPr>
        <p:spPr/>
        <p:txBody>
          <a:bodyPr/>
          <a:lstStyle/>
          <a:p>
            <a:fld id="{6963526F-BAAC-4A1B-AA1E-8120E09CC191}" type="slidenum">
              <a:rPr lang="en-US" smtClean="0"/>
              <a:t>11</a:t>
            </a:fld>
            <a:endParaRPr lang="en-US"/>
          </a:p>
        </p:txBody>
      </p:sp>
    </p:spTree>
    <p:extLst>
      <p:ext uri="{BB962C8B-B14F-4D97-AF65-F5344CB8AC3E}">
        <p14:creationId xmlns:p14="http://schemas.microsoft.com/office/powerpoint/2010/main" val="4012885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4059492146"/>
                  </p:ext>
                </p:extLst>
              </p:nvPr>
            </p:nvGraphicFramePr>
            <p:xfrm>
              <a:off x="655141" y="2680743"/>
              <a:ext cx="3026272" cy="3635334"/>
            </p:xfrm>
            <a:graphic>
              <a:graphicData uri="http://schemas.microsoft.com/office/drawing/2017/model3d">
                <am3d:model3d r:embed="rId2">
                  <am3d:spPr>
                    <a:xfrm>
                      <a:off x="0" y="0"/>
                      <a:ext cx="3026272" cy="3635334"/>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3638770" ay="-271942" az="10320039"/>
                    <am3d:postTrans dx="0" dy="0" dz="0"/>
                  </am3d:trans>
                  <am3d:raster rName="Office3DRenderer" rVer="16.0.8326">
                    <am3d:blip r:embed="rId3"/>
                  </am3d:raster>
                  <am3d:objViewport viewportSz="523411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655141" y="2680743"/>
                <a:ext cx="3026272" cy="3635334"/>
              </a:xfrm>
              <a:prstGeom prst="rect">
                <a:avLst/>
              </a:prstGeom>
            </p:spPr>
          </p:pic>
        </mc:Fallback>
      </mc:AlternateContent>
      <p:sp>
        <p:nvSpPr>
          <p:cNvPr id="6" name="Title 1">
            <a:extLst>
              <a:ext uri="{FF2B5EF4-FFF2-40B4-BE49-F238E27FC236}">
                <a16:creationId xmlns:a16="http://schemas.microsoft.com/office/drawing/2014/main" id="{AB0676D6-4FE9-511C-9EB1-BB5365C450D1}"/>
              </a:ext>
            </a:extLst>
          </p:cNvPr>
          <p:cNvSpPr>
            <a:spLocks noGrp="1"/>
          </p:cNvSpPr>
          <p:nvPr>
            <p:ph type="title"/>
          </p:nvPr>
        </p:nvSpPr>
        <p:spPr>
          <a:xfrm>
            <a:off x="838200" y="445902"/>
            <a:ext cx="10515600" cy="1325563"/>
          </a:xfrm>
        </p:spPr>
        <p:txBody>
          <a:bodyPr/>
          <a:lstStyle/>
          <a:p>
            <a:r>
              <a:rPr lang="en-US" dirty="0"/>
              <a:t>Methodology</a:t>
            </a:r>
          </a:p>
        </p:txBody>
      </p:sp>
      <p:sp>
        <p:nvSpPr>
          <p:cNvPr id="7" name="Rectangle: Rounded Corners 6">
            <a:extLst>
              <a:ext uri="{FF2B5EF4-FFF2-40B4-BE49-F238E27FC236}">
                <a16:creationId xmlns:a16="http://schemas.microsoft.com/office/drawing/2014/main" id="{3D7DB957-F708-C9A9-4F42-BABAAD944403}"/>
              </a:ext>
            </a:extLst>
          </p:cNvPr>
          <p:cNvSpPr/>
          <p:nvPr/>
        </p:nvSpPr>
        <p:spPr>
          <a:xfrm>
            <a:off x="794657" y="1859274"/>
            <a:ext cx="2108200" cy="651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drone body basic structure </a:t>
            </a:r>
          </a:p>
        </p:txBody>
      </p:sp>
      <p:sp>
        <p:nvSpPr>
          <p:cNvPr id="2" name="Rectangle: Rounded Corners 1">
            <a:extLst>
              <a:ext uri="{FF2B5EF4-FFF2-40B4-BE49-F238E27FC236}">
                <a16:creationId xmlns:a16="http://schemas.microsoft.com/office/drawing/2014/main" id="{69195F0E-A4EE-5642-26EF-7C5C25FD2A75}"/>
              </a:ext>
            </a:extLst>
          </p:cNvPr>
          <p:cNvSpPr/>
          <p:nvPr/>
        </p:nvSpPr>
        <p:spPr>
          <a:xfrm>
            <a:off x="3843189" y="1859274"/>
            <a:ext cx="2252811" cy="651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weather data collection unit </a:t>
            </a:r>
          </a:p>
        </p:txBody>
      </p:sp>
      <p:cxnSp>
        <p:nvCxnSpPr>
          <p:cNvPr id="8" name="Straight Arrow Connector 7">
            <a:extLst>
              <a:ext uri="{FF2B5EF4-FFF2-40B4-BE49-F238E27FC236}">
                <a16:creationId xmlns:a16="http://schemas.microsoft.com/office/drawing/2014/main" id="{32D92802-02B5-5AB5-A502-83856723020B}"/>
              </a:ext>
            </a:extLst>
          </p:cNvPr>
          <p:cNvCxnSpPr>
            <a:cxnSpLocks/>
          </p:cNvCxnSpPr>
          <p:nvPr/>
        </p:nvCxnSpPr>
        <p:spPr>
          <a:xfrm>
            <a:off x="3033486"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3" name="Rectangle: Rounded Corners 2">
            <a:extLst>
              <a:ext uri="{FF2B5EF4-FFF2-40B4-BE49-F238E27FC236}">
                <a16:creationId xmlns:a16="http://schemas.microsoft.com/office/drawing/2014/main" id="{6665F790-FBCB-6A02-C1CA-190526E06D70}"/>
              </a:ext>
            </a:extLst>
          </p:cNvPr>
          <p:cNvSpPr/>
          <p:nvPr/>
        </p:nvSpPr>
        <p:spPr>
          <a:xfrm>
            <a:off x="7036332" y="1900256"/>
            <a:ext cx="2706758" cy="651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depth measurement unit</a:t>
            </a:r>
          </a:p>
        </p:txBody>
      </p:sp>
      <p:cxnSp>
        <p:nvCxnSpPr>
          <p:cNvPr id="5" name="Straight Arrow Connector 4">
            <a:extLst>
              <a:ext uri="{FF2B5EF4-FFF2-40B4-BE49-F238E27FC236}">
                <a16:creationId xmlns:a16="http://schemas.microsoft.com/office/drawing/2014/main" id="{7A66ACAD-7B97-D1BC-8BFD-197B80B9AD7F}"/>
              </a:ext>
            </a:extLst>
          </p:cNvPr>
          <p:cNvCxnSpPr>
            <a:cxnSpLocks/>
          </p:cNvCxnSpPr>
          <p:nvPr/>
        </p:nvCxnSpPr>
        <p:spPr>
          <a:xfrm>
            <a:off x="6212865"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97C3B715-D893-B209-0169-C32F35209278}"/>
              </a:ext>
            </a:extLst>
          </p:cNvPr>
          <p:cNvSpPr/>
          <p:nvPr/>
        </p:nvSpPr>
        <p:spPr>
          <a:xfrm>
            <a:off x="7796489" y="3557791"/>
            <a:ext cx="3810344" cy="15287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Make data Transmit &amp; Receiver unit</a:t>
            </a:r>
          </a:p>
        </p:txBody>
      </p:sp>
      <p:cxnSp>
        <p:nvCxnSpPr>
          <p:cNvPr id="10" name="Straight Arrow Connector 9">
            <a:extLst>
              <a:ext uri="{FF2B5EF4-FFF2-40B4-BE49-F238E27FC236}">
                <a16:creationId xmlns:a16="http://schemas.microsoft.com/office/drawing/2014/main" id="{78F7B1FD-0A3A-2C3A-DCFC-DC9A66FB7693}"/>
              </a:ext>
            </a:extLst>
          </p:cNvPr>
          <p:cNvCxnSpPr>
            <a:cxnSpLocks/>
          </p:cNvCxnSpPr>
          <p:nvPr/>
        </p:nvCxnSpPr>
        <p:spPr>
          <a:xfrm>
            <a:off x="9475076" y="2680743"/>
            <a:ext cx="0" cy="748257"/>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5" name="Slide Number Placeholder 14">
            <a:extLst>
              <a:ext uri="{FF2B5EF4-FFF2-40B4-BE49-F238E27FC236}">
                <a16:creationId xmlns:a16="http://schemas.microsoft.com/office/drawing/2014/main" id="{89E15B32-7D22-171F-05D9-770EB80ED737}"/>
              </a:ext>
            </a:extLst>
          </p:cNvPr>
          <p:cNvSpPr>
            <a:spLocks noGrp="1"/>
          </p:cNvSpPr>
          <p:nvPr>
            <p:ph type="sldNum" sz="quarter" idx="12"/>
          </p:nvPr>
        </p:nvSpPr>
        <p:spPr/>
        <p:txBody>
          <a:bodyPr/>
          <a:lstStyle/>
          <a:p>
            <a:fld id="{6963526F-BAAC-4A1B-AA1E-8120E09CC191}" type="slidenum">
              <a:rPr lang="en-US" smtClean="0"/>
              <a:t>12</a:t>
            </a:fld>
            <a:endParaRPr lang="en-US"/>
          </a:p>
        </p:txBody>
      </p:sp>
      <p:sp>
        <p:nvSpPr>
          <p:cNvPr id="16" name="TextBox 15">
            <a:extLst>
              <a:ext uri="{FF2B5EF4-FFF2-40B4-BE49-F238E27FC236}">
                <a16:creationId xmlns:a16="http://schemas.microsoft.com/office/drawing/2014/main" id="{0AE8FD46-36E4-FC63-44B0-8E4F1FDDA0AE}"/>
              </a:ext>
            </a:extLst>
          </p:cNvPr>
          <p:cNvSpPr txBox="1"/>
          <p:nvPr/>
        </p:nvSpPr>
        <p:spPr>
          <a:xfrm>
            <a:off x="4021964" y="4156625"/>
            <a:ext cx="3433974" cy="1569660"/>
          </a:xfrm>
          <a:prstGeom prst="rect">
            <a:avLst/>
          </a:prstGeom>
          <a:noFill/>
        </p:spPr>
        <p:txBody>
          <a:bodyPr wrap="square" rtlCol="0">
            <a:spAutoFit/>
          </a:bodyPr>
          <a:lstStyle/>
          <a:p>
            <a:r>
              <a:rPr lang="en-US" sz="2400" dirty="0"/>
              <a:t>Transmit data to ground station using 2.4GHz RC and GPRS signals</a:t>
            </a:r>
          </a:p>
          <a:p>
            <a:endParaRPr lang="en-US" sz="2400" dirty="0"/>
          </a:p>
        </p:txBody>
      </p:sp>
      <p:sp>
        <p:nvSpPr>
          <p:cNvPr id="17" name="TextBox 16">
            <a:extLst>
              <a:ext uri="{FF2B5EF4-FFF2-40B4-BE49-F238E27FC236}">
                <a16:creationId xmlns:a16="http://schemas.microsoft.com/office/drawing/2014/main" id="{1629DB62-CDC8-9697-5A68-CB8D5677C88A}"/>
              </a:ext>
            </a:extLst>
          </p:cNvPr>
          <p:cNvSpPr txBox="1"/>
          <p:nvPr/>
        </p:nvSpPr>
        <p:spPr>
          <a:xfrm>
            <a:off x="3252607" y="3202992"/>
            <a:ext cx="3433974" cy="261610"/>
          </a:xfrm>
          <a:prstGeom prst="rect">
            <a:avLst/>
          </a:prstGeom>
          <a:noFill/>
        </p:spPr>
        <p:txBody>
          <a:bodyPr wrap="square" rtlCol="0">
            <a:spAutoFit/>
          </a:bodyPr>
          <a:lstStyle/>
          <a:p>
            <a:r>
              <a:rPr lang="en-US" sz="1100" dirty="0"/>
              <a:t>Communication antennas</a:t>
            </a:r>
          </a:p>
        </p:txBody>
      </p:sp>
      <p:cxnSp>
        <p:nvCxnSpPr>
          <p:cNvPr id="19" name="Straight Arrow Connector 18">
            <a:extLst>
              <a:ext uri="{FF2B5EF4-FFF2-40B4-BE49-F238E27FC236}">
                <a16:creationId xmlns:a16="http://schemas.microsoft.com/office/drawing/2014/main" id="{B5E596F0-8103-6508-3507-2F081FA1FB8F}"/>
              </a:ext>
            </a:extLst>
          </p:cNvPr>
          <p:cNvCxnSpPr/>
          <p:nvPr/>
        </p:nvCxnSpPr>
        <p:spPr>
          <a:xfrm flipH="1">
            <a:off x="2832100" y="3429000"/>
            <a:ext cx="330200"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286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15925783"/>
                  </p:ext>
                </p:extLst>
              </p:nvPr>
            </p:nvGraphicFramePr>
            <p:xfrm>
              <a:off x="659210" y="2680743"/>
              <a:ext cx="3228180" cy="3799540"/>
            </p:xfrm>
            <a:graphic>
              <a:graphicData uri="http://schemas.microsoft.com/office/drawing/2017/model3d">
                <am3d:model3d r:embed="rId2">
                  <am3d:spPr>
                    <a:xfrm>
                      <a:off x="0" y="0"/>
                      <a:ext cx="3228180" cy="3799540"/>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2720931" ay="-930775" az="9891026"/>
                    <am3d:postTrans dx="0" dy="0" dz="0"/>
                  </am3d:trans>
                  <am3d:raster rName="Office3DRenderer" rVer="16.0.8326">
                    <am3d:blip r:embed="rId3"/>
                  </am3d:raster>
                  <am3d:objViewport viewportSz="53612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659210" y="2680743"/>
                <a:ext cx="3228180" cy="3799540"/>
              </a:xfrm>
              <a:prstGeom prst="rect">
                <a:avLst/>
              </a:prstGeom>
            </p:spPr>
          </p:pic>
        </mc:Fallback>
      </mc:AlternateContent>
      <p:sp>
        <p:nvSpPr>
          <p:cNvPr id="6" name="Title 1">
            <a:extLst>
              <a:ext uri="{FF2B5EF4-FFF2-40B4-BE49-F238E27FC236}">
                <a16:creationId xmlns:a16="http://schemas.microsoft.com/office/drawing/2014/main" id="{AB0676D6-4FE9-511C-9EB1-BB5365C450D1}"/>
              </a:ext>
            </a:extLst>
          </p:cNvPr>
          <p:cNvSpPr>
            <a:spLocks noGrp="1"/>
          </p:cNvSpPr>
          <p:nvPr>
            <p:ph type="title"/>
          </p:nvPr>
        </p:nvSpPr>
        <p:spPr>
          <a:xfrm>
            <a:off x="838200" y="445902"/>
            <a:ext cx="10515600" cy="1325563"/>
          </a:xfrm>
        </p:spPr>
        <p:txBody>
          <a:bodyPr/>
          <a:lstStyle/>
          <a:p>
            <a:r>
              <a:rPr lang="en-US" dirty="0"/>
              <a:t>Methodology</a:t>
            </a:r>
          </a:p>
        </p:txBody>
      </p:sp>
      <p:sp>
        <p:nvSpPr>
          <p:cNvPr id="7" name="Rectangle: Rounded Corners 6">
            <a:extLst>
              <a:ext uri="{FF2B5EF4-FFF2-40B4-BE49-F238E27FC236}">
                <a16:creationId xmlns:a16="http://schemas.microsoft.com/office/drawing/2014/main" id="{3D7DB957-F708-C9A9-4F42-BABAAD944403}"/>
              </a:ext>
            </a:extLst>
          </p:cNvPr>
          <p:cNvSpPr/>
          <p:nvPr/>
        </p:nvSpPr>
        <p:spPr>
          <a:xfrm>
            <a:off x="794657" y="1859274"/>
            <a:ext cx="2108200" cy="651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drone body basic structure </a:t>
            </a:r>
          </a:p>
        </p:txBody>
      </p:sp>
      <p:sp>
        <p:nvSpPr>
          <p:cNvPr id="2" name="Rectangle: Rounded Corners 1">
            <a:extLst>
              <a:ext uri="{FF2B5EF4-FFF2-40B4-BE49-F238E27FC236}">
                <a16:creationId xmlns:a16="http://schemas.microsoft.com/office/drawing/2014/main" id="{69195F0E-A4EE-5642-26EF-7C5C25FD2A75}"/>
              </a:ext>
            </a:extLst>
          </p:cNvPr>
          <p:cNvSpPr/>
          <p:nvPr/>
        </p:nvSpPr>
        <p:spPr>
          <a:xfrm>
            <a:off x="3843189" y="1859274"/>
            <a:ext cx="2252811" cy="651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weather data collection unit </a:t>
            </a:r>
          </a:p>
        </p:txBody>
      </p:sp>
      <p:cxnSp>
        <p:nvCxnSpPr>
          <p:cNvPr id="8" name="Straight Arrow Connector 7">
            <a:extLst>
              <a:ext uri="{FF2B5EF4-FFF2-40B4-BE49-F238E27FC236}">
                <a16:creationId xmlns:a16="http://schemas.microsoft.com/office/drawing/2014/main" id="{32D92802-02B5-5AB5-A502-83856723020B}"/>
              </a:ext>
            </a:extLst>
          </p:cNvPr>
          <p:cNvCxnSpPr>
            <a:cxnSpLocks/>
          </p:cNvCxnSpPr>
          <p:nvPr/>
        </p:nvCxnSpPr>
        <p:spPr>
          <a:xfrm>
            <a:off x="3033486"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3" name="Rectangle: Rounded Corners 2">
            <a:extLst>
              <a:ext uri="{FF2B5EF4-FFF2-40B4-BE49-F238E27FC236}">
                <a16:creationId xmlns:a16="http://schemas.microsoft.com/office/drawing/2014/main" id="{6665F790-FBCB-6A02-C1CA-190526E06D70}"/>
              </a:ext>
            </a:extLst>
          </p:cNvPr>
          <p:cNvSpPr/>
          <p:nvPr/>
        </p:nvSpPr>
        <p:spPr>
          <a:xfrm>
            <a:off x="7036332" y="1900256"/>
            <a:ext cx="2706758" cy="651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depth measurement unit</a:t>
            </a:r>
          </a:p>
        </p:txBody>
      </p:sp>
      <p:cxnSp>
        <p:nvCxnSpPr>
          <p:cNvPr id="5" name="Straight Arrow Connector 4">
            <a:extLst>
              <a:ext uri="{FF2B5EF4-FFF2-40B4-BE49-F238E27FC236}">
                <a16:creationId xmlns:a16="http://schemas.microsoft.com/office/drawing/2014/main" id="{7A66ACAD-7B97-D1BC-8BFD-197B80B9AD7F}"/>
              </a:ext>
            </a:extLst>
          </p:cNvPr>
          <p:cNvCxnSpPr>
            <a:cxnSpLocks/>
          </p:cNvCxnSpPr>
          <p:nvPr/>
        </p:nvCxnSpPr>
        <p:spPr>
          <a:xfrm>
            <a:off x="6212865"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97C3B715-D893-B209-0169-C32F35209278}"/>
              </a:ext>
            </a:extLst>
          </p:cNvPr>
          <p:cNvSpPr/>
          <p:nvPr/>
        </p:nvSpPr>
        <p:spPr>
          <a:xfrm>
            <a:off x="9079654" y="3530553"/>
            <a:ext cx="2274146" cy="6516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data Transmit &amp; receiver unit</a:t>
            </a:r>
          </a:p>
        </p:txBody>
      </p:sp>
      <p:cxnSp>
        <p:nvCxnSpPr>
          <p:cNvPr id="10" name="Straight Arrow Connector 9">
            <a:extLst>
              <a:ext uri="{FF2B5EF4-FFF2-40B4-BE49-F238E27FC236}">
                <a16:creationId xmlns:a16="http://schemas.microsoft.com/office/drawing/2014/main" id="{78F7B1FD-0A3A-2C3A-DCFC-DC9A66FB7693}"/>
              </a:ext>
            </a:extLst>
          </p:cNvPr>
          <p:cNvCxnSpPr>
            <a:cxnSpLocks/>
          </p:cNvCxnSpPr>
          <p:nvPr/>
        </p:nvCxnSpPr>
        <p:spPr>
          <a:xfrm>
            <a:off x="9475076" y="2680743"/>
            <a:ext cx="443624" cy="748257"/>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0896FE5F-57F4-616F-90F2-19380D62816A}"/>
              </a:ext>
            </a:extLst>
          </p:cNvPr>
          <p:cNvSpPr/>
          <p:nvPr/>
        </p:nvSpPr>
        <p:spPr>
          <a:xfrm>
            <a:off x="4190828" y="3072523"/>
            <a:ext cx="3810344" cy="15287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Develop software side and make phototype drone</a:t>
            </a:r>
          </a:p>
        </p:txBody>
      </p:sp>
      <p:cxnSp>
        <p:nvCxnSpPr>
          <p:cNvPr id="12" name="Straight Arrow Connector 11">
            <a:extLst>
              <a:ext uri="{FF2B5EF4-FFF2-40B4-BE49-F238E27FC236}">
                <a16:creationId xmlns:a16="http://schemas.microsoft.com/office/drawing/2014/main" id="{A37C5076-D3BB-B5AE-9C8F-4BAD0016EA5D}"/>
              </a:ext>
            </a:extLst>
          </p:cNvPr>
          <p:cNvCxnSpPr>
            <a:cxnSpLocks/>
          </p:cNvCxnSpPr>
          <p:nvPr/>
        </p:nvCxnSpPr>
        <p:spPr>
          <a:xfrm flipH="1">
            <a:off x="8178800" y="3872515"/>
            <a:ext cx="819150"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8" name="Slide Number Placeholder 17">
            <a:extLst>
              <a:ext uri="{FF2B5EF4-FFF2-40B4-BE49-F238E27FC236}">
                <a16:creationId xmlns:a16="http://schemas.microsoft.com/office/drawing/2014/main" id="{888B9904-6A16-6510-0734-7A98E2AD64BD}"/>
              </a:ext>
            </a:extLst>
          </p:cNvPr>
          <p:cNvSpPr>
            <a:spLocks noGrp="1"/>
          </p:cNvSpPr>
          <p:nvPr>
            <p:ph type="sldNum" sz="quarter" idx="12"/>
          </p:nvPr>
        </p:nvSpPr>
        <p:spPr/>
        <p:txBody>
          <a:bodyPr/>
          <a:lstStyle/>
          <a:p>
            <a:fld id="{6963526F-BAAC-4A1B-AA1E-8120E09CC191}" type="slidenum">
              <a:rPr lang="en-US" smtClean="0"/>
              <a:t>13</a:t>
            </a:fld>
            <a:endParaRPr lang="en-US"/>
          </a:p>
        </p:txBody>
      </p:sp>
    </p:spTree>
    <p:extLst>
      <p:ext uri="{BB962C8B-B14F-4D97-AF65-F5344CB8AC3E}">
        <p14:creationId xmlns:p14="http://schemas.microsoft.com/office/powerpoint/2010/main" val="302545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2926432613"/>
                  </p:ext>
                </p:extLst>
              </p:nvPr>
            </p:nvGraphicFramePr>
            <p:xfrm>
              <a:off x="8492780" y="4146971"/>
              <a:ext cx="1964590" cy="2405028"/>
            </p:xfrm>
            <a:graphic>
              <a:graphicData uri="http://schemas.microsoft.com/office/drawing/2017/model3d">
                <am3d:model3d r:embed="rId2">
                  <am3d:spPr>
                    <a:xfrm>
                      <a:off x="0" y="0"/>
                      <a:ext cx="1964590" cy="2405028"/>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3570138" ay="203972" az="-10455141"/>
                    <am3d:postTrans dx="0" dy="0" dz="0"/>
                  </am3d:trans>
                  <am3d:raster rName="Office3DRenderer" rVer="16.0.8326">
                    <am3d:blip r:embed="rId3"/>
                  </am3d:raster>
                  <am3d:objViewport viewportSz="345069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8492780" y="4146971"/>
                <a:ext cx="1964590" cy="2405028"/>
              </a:xfrm>
              <a:prstGeom prst="rect">
                <a:avLst/>
              </a:prstGeom>
            </p:spPr>
          </p:pic>
        </mc:Fallback>
      </mc:AlternateContent>
      <p:sp>
        <p:nvSpPr>
          <p:cNvPr id="6" name="Title 1">
            <a:extLst>
              <a:ext uri="{FF2B5EF4-FFF2-40B4-BE49-F238E27FC236}">
                <a16:creationId xmlns:a16="http://schemas.microsoft.com/office/drawing/2014/main" id="{AB0676D6-4FE9-511C-9EB1-BB5365C450D1}"/>
              </a:ext>
            </a:extLst>
          </p:cNvPr>
          <p:cNvSpPr>
            <a:spLocks noGrp="1"/>
          </p:cNvSpPr>
          <p:nvPr>
            <p:ph type="title"/>
          </p:nvPr>
        </p:nvSpPr>
        <p:spPr>
          <a:xfrm>
            <a:off x="838200" y="445902"/>
            <a:ext cx="10515600" cy="1325563"/>
          </a:xfrm>
        </p:spPr>
        <p:txBody>
          <a:bodyPr/>
          <a:lstStyle/>
          <a:p>
            <a:r>
              <a:rPr lang="en-US" dirty="0"/>
              <a:t>Methodology</a:t>
            </a:r>
          </a:p>
        </p:txBody>
      </p:sp>
      <p:sp>
        <p:nvSpPr>
          <p:cNvPr id="7" name="Rectangle: Rounded Corners 6">
            <a:extLst>
              <a:ext uri="{FF2B5EF4-FFF2-40B4-BE49-F238E27FC236}">
                <a16:creationId xmlns:a16="http://schemas.microsoft.com/office/drawing/2014/main" id="{3D7DB957-F708-C9A9-4F42-BABAAD944403}"/>
              </a:ext>
            </a:extLst>
          </p:cNvPr>
          <p:cNvSpPr/>
          <p:nvPr/>
        </p:nvSpPr>
        <p:spPr>
          <a:xfrm>
            <a:off x="794657" y="1859274"/>
            <a:ext cx="2108200" cy="651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drone body basic structure </a:t>
            </a:r>
          </a:p>
        </p:txBody>
      </p:sp>
      <p:sp>
        <p:nvSpPr>
          <p:cNvPr id="2" name="Rectangle: Rounded Corners 1">
            <a:extLst>
              <a:ext uri="{FF2B5EF4-FFF2-40B4-BE49-F238E27FC236}">
                <a16:creationId xmlns:a16="http://schemas.microsoft.com/office/drawing/2014/main" id="{69195F0E-A4EE-5642-26EF-7C5C25FD2A75}"/>
              </a:ext>
            </a:extLst>
          </p:cNvPr>
          <p:cNvSpPr/>
          <p:nvPr/>
        </p:nvSpPr>
        <p:spPr>
          <a:xfrm>
            <a:off x="3843189" y="1859274"/>
            <a:ext cx="2252811" cy="651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weather data collection unit </a:t>
            </a:r>
          </a:p>
        </p:txBody>
      </p:sp>
      <p:cxnSp>
        <p:nvCxnSpPr>
          <p:cNvPr id="8" name="Straight Arrow Connector 7">
            <a:extLst>
              <a:ext uri="{FF2B5EF4-FFF2-40B4-BE49-F238E27FC236}">
                <a16:creationId xmlns:a16="http://schemas.microsoft.com/office/drawing/2014/main" id="{32D92802-02B5-5AB5-A502-83856723020B}"/>
              </a:ext>
            </a:extLst>
          </p:cNvPr>
          <p:cNvCxnSpPr>
            <a:cxnSpLocks/>
          </p:cNvCxnSpPr>
          <p:nvPr/>
        </p:nvCxnSpPr>
        <p:spPr>
          <a:xfrm>
            <a:off x="3033486"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3" name="Rectangle: Rounded Corners 2">
            <a:extLst>
              <a:ext uri="{FF2B5EF4-FFF2-40B4-BE49-F238E27FC236}">
                <a16:creationId xmlns:a16="http://schemas.microsoft.com/office/drawing/2014/main" id="{6665F790-FBCB-6A02-C1CA-190526E06D70}"/>
              </a:ext>
            </a:extLst>
          </p:cNvPr>
          <p:cNvSpPr/>
          <p:nvPr/>
        </p:nvSpPr>
        <p:spPr>
          <a:xfrm>
            <a:off x="7036332" y="1900256"/>
            <a:ext cx="2706758" cy="651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depth measurement unit</a:t>
            </a:r>
          </a:p>
        </p:txBody>
      </p:sp>
      <p:cxnSp>
        <p:nvCxnSpPr>
          <p:cNvPr id="5" name="Straight Arrow Connector 4">
            <a:extLst>
              <a:ext uri="{FF2B5EF4-FFF2-40B4-BE49-F238E27FC236}">
                <a16:creationId xmlns:a16="http://schemas.microsoft.com/office/drawing/2014/main" id="{7A66ACAD-7B97-D1BC-8BFD-197B80B9AD7F}"/>
              </a:ext>
            </a:extLst>
          </p:cNvPr>
          <p:cNvCxnSpPr>
            <a:cxnSpLocks/>
          </p:cNvCxnSpPr>
          <p:nvPr/>
        </p:nvCxnSpPr>
        <p:spPr>
          <a:xfrm>
            <a:off x="6212865"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97C3B715-D893-B209-0169-C32F35209278}"/>
              </a:ext>
            </a:extLst>
          </p:cNvPr>
          <p:cNvSpPr/>
          <p:nvPr/>
        </p:nvSpPr>
        <p:spPr>
          <a:xfrm>
            <a:off x="8997950" y="3327447"/>
            <a:ext cx="2274146" cy="6516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data Transmit &amp; receiver unit</a:t>
            </a:r>
          </a:p>
        </p:txBody>
      </p:sp>
      <p:cxnSp>
        <p:nvCxnSpPr>
          <p:cNvPr id="10" name="Straight Arrow Connector 9">
            <a:extLst>
              <a:ext uri="{FF2B5EF4-FFF2-40B4-BE49-F238E27FC236}">
                <a16:creationId xmlns:a16="http://schemas.microsoft.com/office/drawing/2014/main" id="{78F7B1FD-0A3A-2C3A-DCFC-DC9A66FB7693}"/>
              </a:ext>
            </a:extLst>
          </p:cNvPr>
          <p:cNvCxnSpPr>
            <a:cxnSpLocks/>
          </p:cNvCxnSpPr>
          <p:nvPr/>
        </p:nvCxnSpPr>
        <p:spPr>
          <a:xfrm>
            <a:off x="9475076" y="2680743"/>
            <a:ext cx="151524" cy="64670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0896FE5F-57F4-616F-90F2-19380D62816A}"/>
              </a:ext>
            </a:extLst>
          </p:cNvPr>
          <p:cNvSpPr/>
          <p:nvPr/>
        </p:nvSpPr>
        <p:spPr>
          <a:xfrm>
            <a:off x="5208499" y="3327447"/>
            <a:ext cx="2844972" cy="651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 software side and make phototype of drone</a:t>
            </a:r>
          </a:p>
        </p:txBody>
      </p:sp>
      <p:cxnSp>
        <p:nvCxnSpPr>
          <p:cNvPr id="12" name="Straight Arrow Connector 11">
            <a:extLst>
              <a:ext uri="{FF2B5EF4-FFF2-40B4-BE49-F238E27FC236}">
                <a16:creationId xmlns:a16="http://schemas.microsoft.com/office/drawing/2014/main" id="{A37C5076-D3BB-B5AE-9C8F-4BAD0016EA5D}"/>
              </a:ext>
            </a:extLst>
          </p:cNvPr>
          <p:cNvCxnSpPr>
            <a:cxnSpLocks/>
          </p:cNvCxnSpPr>
          <p:nvPr/>
        </p:nvCxnSpPr>
        <p:spPr>
          <a:xfrm flipH="1">
            <a:off x="8229600" y="3653295"/>
            <a:ext cx="598261"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3" name="Rectangle: Rounded Corners 12">
            <a:extLst>
              <a:ext uri="{FF2B5EF4-FFF2-40B4-BE49-F238E27FC236}">
                <a16:creationId xmlns:a16="http://schemas.microsoft.com/office/drawing/2014/main" id="{41CB4066-55DE-1C04-25D1-4F2D7D271891}"/>
              </a:ext>
            </a:extLst>
          </p:cNvPr>
          <p:cNvSpPr/>
          <p:nvPr/>
        </p:nvSpPr>
        <p:spPr>
          <a:xfrm>
            <a:off x="328187" y="3267579"/>
            <a:ext cx="3810344" cy="15287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Make PCB &amp; finalize project</a:t>
            </a:r>
          </a:p>
        </p:txBody>
      </p:sp>
      <p:cxnSp>
        <p:nvCxnSpPr>
          <p:cNvPr id="17" name="Straight Arrow Connector 16">
            <a:extLst>
              <a:ext uri="{FF2B5EF4-FFF2-40B4-BE49-F238E27FC236}">
                <a16:creationId xmlns:a16="http://schemas.microsoft.com/office/drawing/2014/main" id="{D4E0023B-7428-C15D-8A19-EC4100D3ED93}"/>
              </a:ext>
            </a:extLst>
          </p:cNvPr>
          <p:cNvCxnSpPr>
            <a:cxnSpLocks/>
          </p:cNvCxnSpPr>
          <p:nvPr/>
        </p:nvCxnSpPr>
        <p:spPr>
          <a:xfrm flipH="1">
            <a:off x="4371333" y="3729495"/>
            <a:ext cx="598261"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8" name="Slide Number Placeholder 17">
            <a:extLst>
              <a:ext uri="{FF2B5EF4-FFF2-40B4-BE49-F238E27FC236}">
                <a16:creationId xmlns:a16="http://schemas.microsoft.com/office/drawing/2014/main" id="{898D251F-D627-C920-7667-96F8DB9B04D2}"/>
              </a:ext>
            </a:extLst>
          </p:cNvPr>
          <p:cNvSpPr>
            <a:spLocks noGrp="1"/>
          </p:cNvSpPr>
          <p:nvPr>
            <p:ph type="sldNum" sz="quarter" idx="12"/>
          </p:nvPr>
        </p:nvSpPr>
        <p:spPr/>
        <p:txBody>
          <a:bodyPr/>
          <a:lstStyle/>
          <a:p>
            <a:fld id="{6963526F-BAAC-4A1B-AA1E-8120E09CC191}" type="slidenum">
              <a:rPr lang="en-US" smtClean="0"/>
              <a:t>14</a:t>
            </a:fld>
            <a:endParaRPr lang="en-US"/>
          </a:p>
        </p:txBody>
      </p:sp>
    </p:spTree>
    <p:extLst>
      <p:ext uri="{BB962C8B-B14F-4D97-AF65-F5344CB8AC3E}">
        <p14:creationId xmlns:p14="http://schemas.microsoft.com/office/powerpoint/2010/main" val="401796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974977162"/>
                  </p:ext>
                </p:extLst>
              </p:nvPr>
            </p:nvGraphicFramePr>
            <p:xfrm>
              <a:off x="6317810" y="4245775"/>
              <a:ext cx="2731378" cy="3112056"/>
            </p:xfrm>
            <a:graphic>
              <a:graphicData uri="http://schemas.microsoft.com/office/drawing/2017/model3d">
                <am3d:model3d r:embed="rId2">
                  <am3d:spPr>
                    <a:xfrm>
                      <a:off x="0" y="0"/>
                      <a:ext cx="2731378" cy="3112056"/>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4122474" ay="-374398" az="9864867"/>
                    <am3d:postTrans dx="0" dy="0" dz="0"/>
                  </am3d:trans>
                  <am3d:raster rName="Office3DRenderer" rVer="16.0.8326">
                    <am3d:blip r:embed="rId3"/>
                  </am3d:raster>
                  <am3d:objViewport viewportSz="429216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6317810" y="4245775"/>
                <a:ext cx="2731378" cy="3112056"/>
              </a:xfrm>
              <a:prstGeom prst="rect">
                <a:avLst/>
              </a:prstGeom>
            </p:spPr>
          </p:pic>
        </mc:Fallback>
      </mc:AlternateContent>
      <p:sp>
        <p:nvSpPr>
          <p:cNvPr id="6" name="Title 1">
            <a:extLst>
              <a:ext uri="{FF2B5EF4-FFF2-40B4-BE49-F238E27FC236}">
                <a16:creationId xmlns:a16="http://schemas.microsoft.com/office/drawing/2014/main" id="{AB0676D6-4FE9-511C-9EB1-BB5365C450D1}"/>
              </a:ext>
            </a:extLst>
          </p:cNvPr>
          <p:cNvSpPr>
            <a:spLocks noGrp="1"/>
          </p:cNvSpPr>
          <p:nvPr>
            <p:ph type="title"/>
          </p:nvPr>
        </p:nvSpPr>
        <p:spPr>
          <a:xfrm>
            <a:off x="838200" y="445902"/>
            <a:ext cx="10515600" cy="1325563"/>
          </a:xfrm>
        </p:spPr>
        <p:txBody>
          <a:bodyPr/>
          <a:lstStyle/>
          <a:p>
            <a:r>
              <a:rPr lang="en-US" dirty="0"/>
              <a:t>Methodology</a:t>
            </a:r>
          </a:p>
        </p:txBody>
      </p:sp>
      <p:sp>
        <p:nvSpPr>
          <p:cNvPr id="7" name="Rectangle: Rounded Corners 6">
            <a:extLst>
              <a:ext uri="{FF2B5EF4-FFF2-40B4-BE49-F238E27FC236}">
                <a16:creationId xmlns:a16="http://schemas.microsoft.com/office/drawing/2014/main" id="{3D7DB957-F708-C9A9-4F42-BABAAD944403}"/>
              </a:ext>
            </a:extLst>
          </p:cNvPr>
          <p:cNvSpPr/>
          <p:nvPr/>
        </p:nvSpPr>
        <p:spPr>
          <a:xfrm>
            <a:off x="794657" y="1859274"/>
            <a:ext cx="2108200" cy="651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drone body basic structure </a:t>
            </a:r>
          </a:p>
        </p:txBody>
      </p:sp>
      <p:sp>
        <p:nvSpPr>
          <p:cNvPr id="2" name="Rectangle: Rounded Corners 1">
            <a:extLst>
              <a:ext uri="{FF2B5EF4-FFF2-40B4-BE49-F238E27FC236}">
                <a16:creationId xmlns:a16="http://schemas.microsoft.com/office/drawing/2014/main" id="{69195F0E-A4EE-5642-26EF-7C5C25FD2A75}"/>
              </a:ext>
            </a:extLst>
          </p:cNvPr>
          <p:cNvSpPr/>
          <p:nvPr/>
        </p:nvSpPr>
        <p:spPr>
          <a:xfrm>
            <a:off x="3843189" y="1859274"/>
            <a:ext cx="2252811" cy="651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weather data collection unit </a:t>
            </a:r>
          </a:p>
        </p:txBody>
      </p:sp>
      <p:cxnSp>
        <p:nvCxnSpPr>
          <p:cNvPr id="8" name="Straight Arrow Connector 7">
            <a:extLst>
              <a:ext uri="{FF2B5EF4-FFF2-40B4-BE49-F238E27FC236}">
                <a16:creationId xmlns:a16="http://schemas.microsoft.com/office/drawing/2014/main" id="{32D92802-02B5-5AB5-A502-83856723020B}"/>
              </a:ext>
            </a:extLst>
          </p:cNvPr>
          <p:cNvCxnSpPr>
            <a:cxnSpLocks/>
          </p:cNvCxnSpPr>
          <p:nvPr/>
        </p:nvCxnSpPr>
        <p:spPr>
          <a:xfrm>
            <a:off x="3033486"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3" name="Rectangle: Rounded Corners 2">
            <a:extLst>
              <a:ext uri="{FF2B5EF4-FFF2-40B4-BE49-F238E27FC236}">
                <a16:creationId xmlns:a16="http://schemas.microsoft.com/office/drawing/2014/main" id="{6665F790-FBCB-6A02-C1CA-190526E06D70}"/>
              </a:ext>
            </a:extLst>
          </p:cNvPr>
          <p:cNvSpPr/>
          <p:nvPr/>
        </p:nvSpPr>
        <p:spPr>
          <a:xfrm>
            <a:off x="7036332" y="1900256"/>
            <a:ext cx="2706758" cy="651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depth measurement unit</a:t>
            </a:r>
          </a:p>
        </p:txBody>
      </p:sp>
      <p:cxnSp>
        <p:nvCxnSpPr>
          <p:cNvPr id="5" name="Straight Arrow Connector 4">
            <a:extLst>
              <a:ext uri="{FF2B5EF4-FFF2-40B4-BE49-F238E27FC236}">
                <a16:creationId xmlns:a16="http://schemas.microsoft.com/office/drawing/2014/main" id="{7A66ACAD-7B97-D1BC-8BFD-197B80B9AD7F}"/>
              </a:ext>
            </a:extLst>
          </p:cNvPr>
          <p:cNvCxnSpPr>
            <a:cxnSpLocks/>
          </p:cNvCxnSpPr>
          <p:nvPr/>
        </p:nvCxnSpPr>
        <p:spPr>
          <a:xfrm>
            <a:off x="6212865"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97C3B715-D893-B209-0169-C32F35209278}"/>
              </a:ext>
            </a:extLst>
          </p:cNvPr>
          <p:cNvSpPr/>
          <p:nvPr/>
        </p:nvSpPr>
        <p:spPr>
          <a:xfrm>
            <a:off x="8533741" y="3326057"/>
            <a:ext cx="2274146" cy="6516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data Transmit &amp; receiver unit</a:t>
            </a:r>
          </a:p>
        </p:txBody>
      </p:sp>
      <p:cxnSp>
        <p:nvCxnSpPr>
          <p:cNvPr id="10" name="Straight Arrow Connector 9">
            <a:extLst>
              <a:ext uri="{FF2B5EF4-FFF2-40B4-BE49-F238E27FC236}">
                <a16:creationId xmlns:a16="http://schemas.microsoft.com/office/drawing/2014/main" id="{78F7B1FD-0A3A-2C3A-DCFC-DC9A66FB7693}"/>
              </a:ext>
            </a:extLst>
          </p:cNvPr>
          <p:cNvCxnSpPr>
            <a:cxnSpLocks/>
          </p:cNvCxnSpPr>
          <p:nvPr/>
        </p:nvCxnSpPr>
        <p:spPr>
          <a:xfrm>
            <a:off x="9475075" y="2680743"/>
            <a:ext cx="0" cy="58218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0896FE5F-57F4-616F-90F2-19380D62816A}"/>
              </a:ext>
            </a:extLst>
          </p:cNvPr>
          <p:cNvSpPr/>
          <p:nvPr/>
        </p:nvSpPr>
        <p:spPr>
          <a:xfrm>
            <a:off x="4611539" y="3294116"/>
            <a:ext cx="2844972" cy="651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 software side and make phototype of drone</a:t>
            </a:r>
          </a:p>
        </p:txBody>
      </p:sp>
      <p:cxnSp>
        <p:nvCxnSpPr>
          <p:cNvPr id="12" name="Straight Arrow Connector 11">
            <a:extLst>
              <a:ext uri="{FF2B5EF4-FFF2-40B4-BE49-F238E27FC236}">
                <a16:creationId xmlns:a16="http://schemas.microsoft.com/office/drawing/2014/main" id="{A37C5076-D3BB-B5AE-9C8F-4BAD0016EA5D}"/>
              </a:ext>
            </a:extLst>
          </p:cNvPr>
          <p:cNvCxnSpPr>
            <a:cxnSpLocks/>
          </p:cNvCxnSpPr>
          <p:nvPr/>
        </p:nvCxnSpPr>
        <p:spPr>
          <a:xfrm flipH="1">
            <a:off x="7683500" y="3653295"/>
            <a:ext cx="598261"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3" name="Rectangle: Rounded Corners 12">
            <a:extLst>
              <a:ext uri="{FF2B5EF4-FFF2-40B4-BE49-F238E27FC236}">
                <a16:creationId xmlns:a16="http://schemas.microsoft.com/office/drawing/2014/main" id="{41CB4066-55DE-1C04-25D1-4F2D7D271891}"/>
              </a:ext>
            </a:extLst>
          </p:cNvPr>
          <p:cNvSpPr/>
          <p:nvPr/>
        </p:nvSpPr>
        <p:spPr>
          <a:xfrm>
            <a:off x="1130408" y="3291708"/>
            <a:ext cx="2403901" cy="740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PCB &amp; finalize project</a:t>
            </a:r>
          </a:p>
        </p:txBody>
      </p:sp>
      <p:cxnSp>
        <p:nvCxnSpPr>
          <p:cNvPr id="17" name="Straight Arrow Connector 16">
            <a:extLst>
              <a:ext uri="{FF2B5EF4-FFF2-40B4-BE49-F238E27FC236}">
                <a16:creationId xmlns:a16="http://schemas.microsoft.com/office/drawing/2014/main" id="{D4E0023B-7428-C15D-8A19-EC4100D3ED93}"/>
              </a:ext>
            </a:extLst>
          </p:cNvPr>
          <p:cNvCxnSpPr>
            <a:cxnSpLocks/>
          </p:cNvCxnSpPr>
          <p:nvPr/>
        </p:nvCxnSpPr>
        <p:spPr>
          <a:xfrm flipH="1">
            <a:off x="3843189" y="3662198"/>
            <a:ext cx="598261"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43029BE6-0117-221A-D0D9-5F91ACA04319}"/>
              </a:ext>
            </a:extLst>
          </p:cNvPr>
          <p:cNvSpPr/>
          <p:nvPr/>
        </p:nvSpPr>
        <p:spPr>
          <a:xfrm>
            <a:off x="801195" y="4729151"/>
            <a:ext cx="3810344" cy="15287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Testing and debug drone </a:t>
            </a:r>
          </a:p>
        </p:txBody>
      </p:sp>
      <p:cxnSp>
        <p:nvCxnSpPr>
          <p:cNvPr id="18" name="Straight Arrow Connector 17">
            <a:extLst>
              <a:ext uri="{FF2B5EF4-FFF2-40B4-BE49-F238E27FC236}">
                <a16:creationId xmlns:a16="http://schemas.microsoft.com/office/drawing/2014/main" id="{8EBB8EBE-1116-0023-3C97-5129F4FD92EC}"/>
              </a:ext>
            </a:extLst>
          </p:cNvPr>
          <p:cNvCxnSpPr>
            <a:cxnSpLocks/>
          </p:cNvCxnSpPr>
          <p:nvPr/>
        </p:nvCxnSpPr>
        <p:spPr>
          <a:xfrm>
            <a:off x="2332358" y="4146971"/>
            <a:ext cx="0" cy="58218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9" name="Slide Number Placeholder 18">
            <a:extLst>
              <a:ext uri="{FF2B5EF4-FFF2-40B4-BE49-F238E27FC236}">
                <a16:creationId xmlns:a16="http://schemas.microsoft.com/office/drawing/2014/main" id="{B9BA005A-04E6-4EE5-DADC-7C1967217313}"/>
              </a:ext>
            </a:extLst>
          </p:cNvPr>
          <p:cNvSpPr>
            <a:spLocks noGrp="1"/>
          </p:cNvSpPr>
          <p:nvPr>
            <p:ph type="sldNum" sz="quarter" idx="12"/>
          </p:nvPr>
        </p:nvSpPr>
        <p:spPr/>
        <p:txBody>
          <a:bodyPr/>
          <a:lstStyle/>
          <a:p>
            <a:fld id="{6963526F-BAAC-4A1B-AA1E-8120E09CC191}" type="slidenum">
              <a:rPr lang="en-US" smtClean="0"/>
              <a:t>15</a:t>
            </a:fld>
            <a:endParaRPr lang="en-US"/>
          </a:p>
        </p:txBody>
      </p:sp>
    </p:spTree>
    <p:extLst>
      <p:ext uri="{BB962C8B-B14F-4D97-AF65-F5344CB8AC3E}">
        <p14:creationId xmlns:p14="http://schemas.microsoft.com/office/powerpoint/2010/main" val="372933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3467613930"/>
                  </p:ext>
                </p:extLst>
              </p:nvPr>
            </p:nvGraphicFramePr>
            <p:xfrm>
              <a:off x="9259805" y="4042937"/>
              <a:ext cx="2750410" cy="2978818"/>
            </p:xfrm>
            <a:graphic>
              <a:graphicData uri="http://schemas.microsoft.com/office/drawing/2017/model3d">
                <am3d:model3d r:embed="rId2">
                  <am3d:spPr>
                    <a:xfrm>
                      <a:off x="0" y="0"/>
                      <a:ext cx="2750410" cy="2978818"/>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4732109" ay="-173058" az="9939127"/>
                    <am3d:postTrans dx="0" dy="0" dz="0"/>
                  </am3d:trans>
                  <am3d:raster rName="Office3DRenderer" rVer="16.0.8326">
                    <am3d:blip r:embed="rId3"/>
                  </am3d:raster>
                  <am3d:objViewport viewportSz="429216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9259805" y="4042937"/>
                <a:ext cx="2750410" cy="2978818"/>
              </a:xfrm>
              <a:prstGeom prst="rect">
                <a:avLst/>
              </a:prstGeom>
            </p:spPr>
          </p:pic>
        </mc:Fallback>
      </mc:AlternateContent>
      <p:sp>
        <p:nvSpPr>
          <p:cNvPr id="6" name="Title 1">
            <a:extLst>
              <a:ext uri="{FF2B5EF4-FFF2-40B4-BE49-F238E27FC236}">
                <a16:creationId xmlns:a16="http://schemas.microsoft.com/office/drawing/2014/main" id="{AB0676D6-4FE9-511C-9EB1-BB5365C450D1}"/>
              </a:ext>
            </a:extLst>
          </p:cNvPr>
          <p:cNvSpPr>
            <a:spLocks noGrp="1"/>
          </p:cNvSpPr>
          <p:nvPr>
            <p:ph type="title"/>
          </p:nvPr>
        </p:nvSpPr>
        <p:spPr>
          <a:xfrm>
            <a:off x="838200" y="445902"/>
            <a:ext cx="10515600" cy="1325563"/>
          </a:xfrm>
        </p:spPr>
        <p:txBody>
          <a:bodyPr/>
          <a:lstStyle/>
          <a:p>
            <a:r>
              <a:rPr lang="en-US" dirty="0"/>
              <a:t>Methodology</a:t>
            </a:r>
          </a:p>
        </p:txBody>
      </p:sp>
      <p:sp>
        <p:nvSpPr>
          <p:cNvPr id="7" name="Rectangle: Rounded Corners 6">
            <a:extLst>
              <a:ext uri="{FF2B5EF4-FFF2-40B4-BE49-F238E27FC236}">
                <a16:creationId xmlns:a16="http://schemas.microsoft.com/office/drawing/2014/main" id="{3D7DB957-F708-C9A9-4F42-BABAAD944403}"/>
              </a:ext>
            </a:extLst>
          </p:cNvPr>
          <p:cNvSpPr/>
          <p:nvPr/>
        </p:nvSpPr>
        <p:spPr>
          <a:xfrm>
            <a:off x="794657" y="1859274"/>
            <a:ext cx="2108200" cy="651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drone body basic structure </a:t>
            </a:r>
          </a:p>
        </p:txBody>
      </p:sp>
      <p:sp>
        <p:nvSpPr>
          <p:cNvPr id="2" name="Rectangle: Rounded Corners 1">
            <a:extLst>
              <a:ext uri="{FF2B5EF4-FFF2-40B4-BE49-F238E27FC236}">
                <a16:creationId xmlns:a16="http://schemas.microsoft.com/office/drawing/2014/main" id="{69195F0E-A4EE-5642-26EF-7C5C25FD2A75}"/>
              </a:ext>
            </a:extLst>
          </p:cNvPr>
          <p:cNvSpPr/>
          <p:nvPr/>
        </p:nvSpPr>
        <p:spPr>
          <a:xfrm>
            <a:off x="3843189" y="1859274"/>
            <a:ext cx="2252811" cy="6516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weather data collection unit </a:t>
            </a:r>
          </a:p>
        </p:txBody>
      </p:sp>
      <p:cxnSp>
        <p:nvCxnSpPr>
          <p:cNvPr id="8" name="Straight Arrow Connector 7">
            <a:extLst>
              <a:ext uri="{FF2B5EF4-FFF2-40B4-BE49-F238E27FC236}">
                <a16:creationId xmlns:a16="http://schemas.microsoft.com/office/drawing/2014/main" id="{32D92802-02B5-5AB5-A502-83856723020B}"/>
              </a:ext>
            </a:extLst>
          </p:cNvPr>
          <p:cNvCxnSpPr>
            <a:cxnSpLocks/>
          </p:cNvCxnSpPr>
          <p:nvPr/>
        </p:nvCxnSpPr>
        <p:spPr>
          <a:xfrm>
            <a:off x="3033486"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3" name="Rectangle: Rounded Corners 2">
            <a:extLst>
              <a:ext uri="{FF2B5EF4-FFF2-40B4-BE49-F238E27FC236}">
                <a16:creationId xmlns:a16="http://schemas.microsoft.com/office/drawing/2014/main" id="{6665F790-FBCB-6A02-C1CA-190526E06D70}"/>
              </a:ext>
            </a:extLst>
          </p:cNvPr>
          <p:cNvSpPr/>
          <p:nvPr/>
        </p:nvSpPr>
        <p:spPr>
          <a:xfrm>
            <a:off x="7036332" y="1900256"/>
            <a:ext cx="2706758" cy="651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depth measurement unit</a:t>
            </a:r>
          </a:p>
        </p:txBody>
      </p:sp>
      <p:cxnSp>
        <p:nvCxnSpPr>
          <p:cNvPr id="5" name="Straight Arrow Connector 4">
            <a:extLst>
              <a:ext uri="{FF2B5EF4-FFF2-40B4-BE49-F238E27FC236}">
                <a16:creationId xmlns:a16="http://schemas.microsoft.com/office/drawing/2014/main" id="{7A66ACAD-7B97-D1BC-8BFD-197B80B9AD7F}"/>
              </a:ext>
            </a:extLst>
          </p:cNvPr>
          <p:cNvCxnSpPr>
            <a:cxnSpLocks/>
          </p:cNvCxnSpPr>
          <p:nvPr/>
        </p:nvCxnSpPr>
        <p:spPr>
          <a:xfrm>
            <a:off x="6212865" y="2185123"/>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97C3B715-D893-B209-0169-C32F35209278}"/>
              </a:ext>
            </a:extLst>
          </p:cNvPr>
          <p:cNvSpPr/>
          <p:nvPr/>
        </p:nvSpPr>
        <p:spPr>
          <a:xfrm>
            <a:off x="8533741" y="3326057"/>
            <a:ext cx="2274146" cy="6516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data Transmit &amp; receiver unit</a:t>
            </a:r>
          </a:p>
        </p:txBody>
      </p:sp>
      <p:cxnSp>
        <p:nvCxnSpPr>
          <p:cNvPr id="10" name="Straight Arrow Connector 9">
            <a:extLst>
              <a:ext uri="{FF2B5EF4-FFF2-40B4-BE49-F238E27FC236}">
                <a16:creationId xmlns:a16="http://schemas.microsoft.com/office/drawing/2014/main" id="{78F7B1FD-0A3A-2C3A-DCFC-DC9A66FB7693}"/>
              </a:ext>
            </a:extLst>
          </p:cNvPr>
          <p:cNvCxnSpPr>
            <a:cxnSpLocks/>
          </p:cNvCxnSpPr>
          <p:nvPr/>
        </p:nvCxnSpPr>
        <p:spPr>
          <a:xfrm>
            <a:off x="9475075" y="2680743"/>
            <a:ext cx="0" cy="58218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0896FE5F-57F4-616F-90F2-19380D62816A}"/>
              </a:ext>
            </a:extLst>
          </p:cNvPr>
          <p:cNvSpPr/>
          <p:nvPr/>
        </p:nvSpPr>
        <p:spPr>
          <a:xfrm>
            <a:off x="4611539" y="3294116"/>
            <a:ext cx="2844972" cy="651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 software side and make phototype of drone</a:t>
            </a:r>
          </a:p>
        </p:txBody>
      </p:sp>
      <p:cxnSp>
        <p:nvCxnSpPr>
          <p:cNvPr id="12" name="Straight Arrow Connector 11">
            <a:extLst>
              <a:ext uri="{FF2B5EF4-FFF2-40B4-BE49-F238E27FC236}">
                <a16:creationId xmlns:a16="http://schemas.microsoft.com/office/drawing/2014/main" id="{A37C5076-D3BB-B5AE-9C8F-4BAD0016EA5D}"/>
              </a:ext>
            </a:extLst>
          </p:cNvPr>
          <p:cNvCxnSpPr>
            <a:cxnSpLocks/>
          </p:cNvCxnSpPr>
          <p:nvPr/>
        </p:nvCxnSpPr>
        <p:spPr>
          <a:xfrm flipH="1">
            <a:off x="7683500" y="3653295"/>
            <a:ext cx="598261"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3" name="Rectangle: Rounded Corners 12">
            <a:extLst>
              <a:ext uri="{FF2B5EF4-FFF2-40B4-BE49-F238E27FC236}">
                <a16:creationId xmlns:a16="http://schemas.microsoft.com/office/drawing/2014/main" id="{41CB4066-55DE-1C04-25D1-4F2D7D271891}"/>
              </a:ext>
            </a:extLst>
          </p:cNvPr>
          <p:cNvSpPr/>
          <p:nvPr/>
        </p:nvSpPr>
        <p:spPr>
          <a:xfrm>
            <a:off x="1130408" y="3291708"/>
            <a:ext cx="2403901" cy="740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PCB &amp; finalize project</a:t>
            </a:r>
          </a:p>
        </p:txBody>
      </p:sp>
      <p:cxnSp>
        <p:nvCxnSpPr>
          <p:cNvPr id="17" name="Straight Arrow Connector 16">
            <a:extLst>
              <a:ext uri="{FF2B5EF4-FFF2-40B4-BE49-F238E27FC236}">
                <a16:creationId xmlns:a16="http://schemas.microsoft.com/office/drawing/2014/main" id="{D4E0023B-7428-C15D-8A19-EC4100D3ED93}"/>
              </a:ext>
            </a:extLst>
          </p:cNvPr>
          <p:cNvCxnSpPr>
            <a:cxnSpLocks/>
          </p:cNvCxnSpPr>
          <p:nvPr/>
        </p:nvCxnSpPr>
        <p:spPr>
          <a:xfrm flipH="1">
            <a:off x="3843189" y="3662198"/>
            <a:ext cx="598261"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43029BE6-0117-221A-D0D9-5F91ACA04319}"/>
              </a:ext>
            </a:extLst>
          </p:cNvPr>
          <p:cNvSpPr/>
          <p:nvPr/>
        </p:nvSpPr>
        <p:spPr>
          <a:xfrm>
            <a:off x="801195" y="4883353"/>
            <a:ext cx="2880213" cy="7409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 and debug drone </a:t>
            </a:r>
          </a:p>
        </p:txBody>
      </p:sp>
      <p:cxnSp>
        <p:nvCxnSpPr>
          <p:cNvPr id="18" name="Straight Arrow Connector 17">
            <a:extLst>
              <a:ext uri="{FF2B5EF4-FFF2-40B4-BE49-F238E27FC236}">
                <a16:creationId xmlns:a16="http://schemas.microsoft.com/office/drawing/2014/main" id="{8EBB8EBE-1116-0023-3C97-5129F4FD92EC}"/>
              </a:ext>
            </a:extLst>
          </p:cNvPr>
          <p:cNvCxnSpPr>
            <a:cxnSpLocks/>
          </p:cNvCxnSpPr>
          <p:nvPr/>
        </p:nvCxnSpPr>
        <p:spPr>
          <a:xfrm>
            <a:off x="2332358" y="4146971"/>
            <a:ext cx="0" cy="58218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5" name="Rectangle: Rounded Corners 14">
            <a:extLst>
              <a:ext uri="{FF2B5EF4-FFF2-40B4-BE49-F238E27FC236}">
                <a16:creationId xmlns:a16="http://schemas.microsoft.com/office/drawing/2014/main" id="{6993A324-6223-3401-2B24-6AA8B545BA09}"/>
              </a:ext>
            </a:extLst>
          </p:cNvPr>
          <p:cNvSpPr/>
          <p:nvPr/>
        </p:nvSpPr>
        <p:spPr>
          <a:xfrm>
            <a:off x="4906626" y="4489470"/>
            <a:ext cx="3810344" cy="15287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Field testing and analyze 3D map using MATLAB</a:t>
            </a:r>
          </a:p>
        </p:txBody>
      </p:sp>
      <p:cxnSp>
        <p:nvCxnSpPr>
          <p:cNvPr id="16" name="Straight Arrow Connector 15">
            <a:extLst>
              <a:ext uri="{FF2B5EF4-FFF2-40B4-BE49-F238E27FC236}">
                <a16:creationId xmlns:a16="http://schemas.microsoft.com/office/drawing/2014/main" id="{04F4C5E5-E635-6E98-ED4A-12DEA7BCBE1C}"/>
              </a:ext>
            </a:extLst>
          </p:cNvPr>
          <p:cNvCxnSpPr>
            <a:cxnSpLocks/>
          </p:cNvCxnSpPr>
          <p:nvPr/>
        </p:nvCxnSpPr>
        <p:spPr>
          <a:xfrm>
            <a:off x="3963612" y="5241865"/>
            <a:ext cx="64792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9" name="Slide Number Placeholder 18">
            <a:extLst>
              <a:ext uri="{FF2B5EF4-FFF2-40B4-BE49-F238E27FC236}">
                <a16:creationId xmlns:a16="http://schemas.microsoft.com/office/drawing/2014/main" id="{CB4DDD89-EFB8-5DD1-D703-1664BF59FED3}"/>
              </a:ext>
            </a:extLst>
          </p:cNvPr>
          <p:cNvSpPr>
            <a:spLocks noGrp="1"/>
          </p:cNvSpPr>
          <p:nvPr>
            <p:ph type="sldNum" sz="quarter" idx="12"/>
          </p:nvPr>
        </p:nvSpPr>
        <p:spPr/>
        <p:txBody>
          <a:bodyPr/>
          <a:lstStyle/>
          <a:p>
            <a:fld id="{6963526F-BAAC-4A1B-AA1E-8120E09CC191}" type="slidenum">
              <a:rPr lang="en-US" smtClean="0"/>
              <a:t>16</a:t>
            </a:fld>
            <a:endParaRPr lang="en-US"/>
          </a:p>
        </p:txBody>
      </p:sp>
    </p:spTree>
    <p:extLst>
      <p:ext uri="{BB962C8B-B14F-4D97-AF65-F5344CB8AC3E}">
        <p14:creationId xmlns:p14="http://schemas.microsoft.com/office/powerpoint/2010/main" val="731495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0CFB-22E7-0850-D42F-00681A954FC2}"/>
              </a:ext>
            </a:extLst>
          </p:cNvPr>
          <p:cNvSpPr>
            <a:spLocks noGrp="1"/>
          </p:cNvSpPr>
          <p:nvPr>
            <p:ph type="title" idx="4294967295"/>
          </p:nvPr>
        </p:nvSpPr>
        <p:spPr>
          <a:xfrm>
            <a:off x="406400" y="66675"/>
            <a:ext cx="10109200" cy="885825"/>
          </a:xfrm>
        </p:spPr>
        <p:txBody>
          <a:bodyPr/>
          <a:lstStyle/>
          <a:p>
            <a:r>
              <a:rPr lang="en-US" dirty="0"/>
              <a:t>Time Frame</a:t>
            </a:r>
          </a:p>
        </p:txBody>
      </p:sp>
      <p:graphicFrame>
        <p:nvGraphicFramePr>
          <p:cNvPr id="5" name="Table 4">
            <a:extLst>
              <a:ext uri="{FF2B5EF4-FFF2-40B4-BE49-F238E27FC236}">
                <a16:creationId xmlns:a16="http://schemas.microsoft.com/office/drawing/2014/main" id="{7DDDCB7E-6C07-AE9B-6078-AFF20CA57480}"/>
              </a:ext>
            </a:extLst>
          </p:cNvPr>
          <p:cNvGraphicFramePr>
            <a:graphicFrameLocks noGrp="1"/>
          </p:cNvGraphicFramePr>
          <p:nvPr>
            <p:extLst>
              <p:ext uri="{D42A27DB-BD31-4B8C-83A1-F6EECF244321}">
                <p14:modId xmlns:p14="http://schemas.microsoft.com/office/powerpoint/2010/main" val="2899419990"/>
              </p:ext>
            </p:extLst>
          </p:nvPr>
        </p:nvGraphicFramePr>
        <p:xfrm>
          <a:off x="734412" y="952500"/>
          <a:ext cx="10723176" cy="5353102"/>
        </p:xfrm>
        <a:graphic>
          <a:graphicData uri="http://schemas.openxmlformats.org/drawingml/2006/table">
            <a:tbl>
              <a:tblPr firstRow="1" firstCol="1" bandRow="1"/>
              <a:tblGrid>
                <a:gridCol w="2327188">
                  <a:extLst>
                    <a:ext uri="{9D8B030D-6E8A-4147-A177-3AD203B41FA5}">
                      <a16:colId xmlns:a16="http://schemas.microsoft.com/office/drawing/2014/main" val="1888054522"/>
                    </a:ext>
                  </a:extLst>
                </a:gridCol>
                <a:gridCol w="383371">
                  <a:extLst>
                    <a:ext uri="{9D8B030D-6E8A-4147-A177-3AD203B41FA5}">
                      <a16:colId xmlns:a16="http://schemas.microsoft.com/office/drawing/2014/main" val="2516441331"/>
                    </a:ext>
                  </a:extLst>
                </a:gridCol>
                <a:gridCol w="348199">
                  <a:extLst>
                    <a:ext uri="{9D8B030D-6E8A-4147-A177-3AD203B41FA5}">
                      <a16:colId xmlns:a16="http://schemas.microsoft.com/office/drawing/2014/main" val="703277163"/>
                    </a:ext>
                  </a:extLst>
                </a:gridCol>
                <a:gridCol w="349371">
                  <a:extLst>
                    <a:ext uri="{9D8B030D-6E8A-4147-A177-3AD203B41FA5}">
                      <a16:colId xmlns:a16="http://schemas.microsoft.com/office/drawing/2014/main" val="3333202025"/>
                    </a:ext>
                  </a:extLst>
                </a:gridCol>
                <a:gridCol w="359923">
                  <a:extLst>
                    <a:ext uri="{9D8B030D-6E8A-4147-A177-3AD203B41FA5}">
                      <a16:colId xmlns:a16="http://schemas.microsoft.com/office/drawing/2014/main" val="141776913"/>
                    </a:ext>
                  </a:extLst>
                </a:gridCol>
                <a:gridCol w="344682">
                  <a:extLst>
                    <a:ext uri="{9D8B030D-6E8A-4147-A177-3AD203B41FA5}">
                      <a16:colId xmlns:a16="http://schemas.microsoft.com/office/drawing/2014/main" val="505959481"/>
                    </a:ext>
                  </a:extLst>
                </a:gridCol>
                <a:gridCol w="344682">
                  <a:extLst>
                    <a:ext uri="{9D8B030D-6E8A-4147-A177-3AD203B41FA5}">
                      <a16:colId xmlns:a16="http://schemas.microsoft.com/office/drawing/2014/main" val="3760426752"/>
                    </a:ext>
                  </a:extLst>
                </a:gridCol>
                <a:gridCol w="352889">
                  <a:extLst>
                    <a:ext uri="{9D8B030D-6E8A-4147-A177-3AD203B41FA5}">
                      <a16:colId xmlns:a16="http://schemas.microsoft.com/office/drawing/2014/main" val="4063954315"/>
                    </a:ext>
                  </a:extLst>
                </a:gridCol>
                <a:gridCol w="343509">
                  <a:extLst>
                    <a:ext uri="{9D8B030D-6E8A-4147-A177-3AD203B41FA5}">
                      <a16:colId xmlns:a16="http://schemas.microsoft.com/office/drawing/2014/main" val="4186901774"/>
                    </a:ext>
                  </a:extLst>
                </a:gridCol>
                <a:gridCol w="331785">
                  <a:extLst>
                    <a:ext uri="{9D8B030D-6E8A-4147-A177-3AD203B41FA5}">
                      <a16:colId xmlns:a16="http://schemas.microsoft.com/office/drawing/2014/main" val="2726064994"/>
                    </a:ext>
                  </a:extLst>
                </a:gridCol>
                <a:gridCol w="331785">
                  <a:extLst>
                    <a:ext uri="{9D8B030D-6E8A-4147-A177-3AD203B41FA5}">
                      <a16:colId xmlns:a16="http://schemas.microsoft.com/office/drawing/2014/main" val="249540546"/>
                    </a:ext>
                  </a:extLst>
                </a:gridCol>
                <a:gridCol w="331785">
                  <a:extLst>
                    <a:ext uri="{9D8B030D-6E8A-4147-A177-3AD203B41FA5}">
                      <a16:colId xmlns:a16="http://schemas.microsoft.com/office/drawing/2014/main" val="1137584866"/>
                    </a:ext>
                  </a:extLst>
                </a:gridCol>
                <a:gridCol w="349371">
                  <a:extLst>
                    <a:ext uri="{9D8B030D-6E8A-4147-A177-3AD203B41FA5}">
                      <a16:colId xmlns:a16="http://schemas.microsoft.com/office/drawing/2014/main" val="3813753651"/>
                    </a:ext>
                  </a:extLst>
                </a:gridCol>
                <a:gridCol w="334131">
                  <a:extLst>
                    <a:ext uri="{9D8B030D-6E8A-4147-A177-3AD203B41FA5}">
                      <a16:colId xmlns:a16="http://schemas.microsoft.com/office/drawing/2014/main" val="408792201"/>
                    </a:ext>
                  </a:extLst>
                </a:gridCol>
                <a:gridCol w="328267">
                  <a:extLst>
                    <a:ext uri="{9D8B030D-6E8A-4147-A177-3AD203B41FA5}">
                      <a16:colId xmlns:a16="http://schemas.microsoft.com/office/drawing/2014/main" val="2191354762"/>
                    </a:ext>
                  </a:extLst>
                </a:gridCol>
                <a:gridCol w="434955">
                  <a:extLst>
                    <a:ext uri="{9D8B030D-6E8A-4147-A177-3AD203B41FA5}">
                      <a16:colId xmlns:a16="http://schemas.microsoft.com/office/drawing/2014/main" val="3549243457"/>
                    </a:ext>
                  </a:extLst>
                </a:gridCol>
                <a:gridCol w="328267">
                  <a:extLst>
                    <a:ext uri="{9D8B030D-6E8A-4147-A177-3AD203B41FA5}">
                      <a16:colId xmlns:a16="http://schemas.microsoft.com/office/drawing/2014/main" val="3643875993"/>
                    </a:ext>
                  </a:extLst>
                </a:gridCol>
                <a:gridCol w="174525">
                  <a:extLst>
                    <a:ext uri="{9D8B030D-6E8A-4147-A177-3AD203B41FA5}">
                      <a16:colId xmlns:a16="http://schemas.microsoft.com/office/drawing/2014/main" val="4226790259"/>
                    </a:ext>
                  </a:extLst>
                </a:gridCol>
                <a:gridCol w="174525">
                  <a:extLst>
                    <a:ext uri="{9D8B030D-6E8A-4147-A177-3AD203B41FA5}">
                      <a16:colId xmlns:a16="http://schemas.microsoft.com/office/drawing/2014/main" val="625796402"/>
                    </a:ext>
                  </a:extLst>
                </a:gridCol>
                <a:gridCol w="350543">
                  <a:extLst>
                    <a:ext uri="{9D8B030D-6E8A-4147-A177-3AD203B41FA5}">
                      <a16:colId xmlns:a16="http://schemas.microsoft.com/office/drawing/2014/main" val="2524544352"/>
                    </a:ext>
                  </a:extLst>
                </a:gridCol>
                <a:gridCol w="350543">
                  <a:extLst>
                    <a:ext uri="{9D8B030D-6E8A-4147-A177-3AD203B41FA5}">
                      <a16:colId xmlns:a16="http://schemas.microsoft.com/office/drawing/2014/main" val="346720002"/>
                    </a:ext>
                  </a:extLst>
                </a:gridCol>
                <a:gridCol w="349371">
                  <a:extLst>
                    <a:ext uri="{9D8B030D-6E8A-4147-A177-3AD203B41FA5}">
                      <a16:colId xmlns:a16="http://schemas.microsoft.com/office/drawing/2014/main" val="4188026763"/>
                    </a:ext>
                  </a:extLst>
                </a:gridCol>
                <a:gridCol w="358751">
                  <a:extLst>
                    <a:ext uri="{9D8B030D-6E8A-4147-A177-3AD203B41FA5}">
                      <a16:colId xmlns:a16="http://schemas.microsoft.com/office/drawing/2014/main" val="3071669525"/>
                    </a:ext>
                  </a:extLst>
                </a:gridCol>
                <a:gridCol w="345854">
                  <a:extLst>
                    <a:ext uri="{9D8B030D-6E8A-4147-A177-3AD203B41FA5}">
                      <a16:colId xmlns:a16="http://schemas.microsoft.com/office/drawing/2014/main" val="839897281"/>
                    </a:ext>
                  </a:extLst>
                </a:gridCol>
                <a:gridCol w="345854">
                  <a:extLst>
                    <a:ext uri="{9D8B030D-6E8A-4147-A177-3AD203B41FA5}">
                      <a16:colId xmlns:a16="http://schemas.microsoft.com/office/drawing/2014/main" val="3219894602"/>
                    </a:ext>
                  </a:extLst>
                </a:gridCol>
                <a:gridCol w="174525">
                  <a:extLst>
                    <a:ext uri="{9D8B030D-6E8A-4147-A177-3AD203B41FA5}">
                      <a16:colId xmlns:a16="http://schemas.microsoft.com/office/drawing/2014/main" val="323437826"/>
                    </a:ext>
                  </a:extLst>
                </a:gridCol>
                <a:gridCol w="174525">
                  <a:extLst>
                    <a:ext uri="{9D8B030D-6E8A-4147-A177-3AD203B41FA5}">
                      <a16:colId xmlns:a16="http://schemas.microsoft.com/office/drawing/2014/main" val="3712786117"/>
                    </a:ext>
                  </a:extLst>
                </a:gridCol>
              </a:tblGrid>
              <a:tr h="481134">
                <a:tc>
                  <a:txBody>
                    <a:bodyPr/>
                    <a:lstStyle/>
                    <a:p>
                      <a:pPr marL="0" marR="0" algn="ctr">
                        <a:lnSpc>
                          <a:spcPct val="115000"/>
                        </a:lnSpc>
                        <a:spcBef>
                          <a:spcPts val="0"/>
                        </a:spcBef>
                        <a:spcAft>
                          <a:spcPts val="0"/>
                        </a:spcAft>
                      </a:pPr>
                      <a:r>
                        <a:rPr lang="en-US" sz="20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8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ctr">
                        <a:lnSpc>
                          <a:spcPct val="115000"/>
                        </a:lnSpc>
                        <a:spcBef>
                          <a:spcPts val="0"/>
                        </a:spcBef>
                        <a:spcAft>
                          <a:spcPts val="0"/>
                        </a:spcAft>
                      </a:pPr>
                      <a:r>
                        <a:rPr lang="en-US" sz="1800" b="1" kern="100">
                          <a:effectLst/>
                          <a:latin typeface="Times New Roman" panose="02020603050405020304" pitchFamily="18" charset="0"/>
                          <a:ea typeface="Calibri" panose="020F0502020204030204" pitchFamily="34" charset="0"/>
                          <a:cs typeface="Iskoola Pota" panose="020B0502040204020203" pitchFamily="34" charset="0"/>
                        </a:rPr>
                        <a:t>November</a:t>
                      </a:r>
                      <a:endParaRPr lang="en-US" sz="18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800" b="1" kern="100">
                          <a:effectLst/>
                          <a:latin typeface="Times New Roman" panose="02020603050405020304" pitchFamily="18" charset="0"/>
                          <a:ea typeface="Calibri" panose="020F0502020204030204" pitchFamily="34" charset="0"/>
                          <a:cs typeface="Iskoola Pota" panose="020B0502040204020203" pitchFamily="34" charset="0"/>
                        </a:rPr>
                        <a:t>December</a:t>
                      </a:r>
                      <a:endParaRPr lang="en-US" sz="18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800" b="1" kern="100">
                          <a:effectLst/>
                          <a:latin typeface="Times New Roman" panose="02020603050405020304" pitchFamily="18" charset="0"/>
                          <a:ea typeface="Calibri" panose="020F0502020204030204" pitchFamily="34" charset="0"/>
                          <a:cs typeface="Iskoola Pota" panose="020B0502040204020203" pitchFamily="34" charset="0"/>
                        </a:rPr>
                        <a:t>January</a:t>
                      </a:r>
                      <a:endParaRPr lang="en-US" sz="18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15000"/>
                        </a:lnSpc>
                        <a:spcBef>
                          <a:spcPts val="0"/>
                        </a:spcBef>
                        <a:spcAft>
                          <a:spcPts val="0"/>
                        </a:spcAft>
                      </a:pPr>
                      <a:r>
                        <a:rPr lang="en-US" sz="1800" b="1" kern="100">
                          <a:effectLst/>
                          <a:latin typeface="Times New Roman" panose="02020603050405020304" pitchFamily="18" charset="0"/>
                          <a:ea typeface="Calibri" panose="020F0502020204030204" pitchFamily="34" charset="0"/>
                          <a:cs typeface="Iskoola Pota" panose="020B0502040204020203" pitchFamily="34" charset="0"/>
                        </a:rPr>
                        <a:t>February</a:t>
                      </a:r>
                      <a:endParaRPr lang="en-US" sz="18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800" b="1" kern="100">
                          <a:effectLst/>
                          <a:latin typeface="Times New Roman" panose="02020603050405020304" pitchFamily="18" charset="0"/>
                          <a:ea typeface="Calibri" panose="020F0502020204030204" pitchFamily="34" charset="0"/>
                          <a:cs typeface="Iskoola Pota" panose="020B0502040204020203" pitchFamily="34" charset="0"/>
                        </a:rPr>
                        <a:t>March </a:t>
                      </a:r>
                      <a:endParaRPr lang="en-US" sz="18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800" b="1" kern="100">
                          <a:effectLst/>
                          <a:latin typeface="Times New Roman" panose="02020603050405020304" pitchFamily="18" charset="0"/>
                          <a:ea typeface="Calibri" panose="020F0502020204030204" pitchFamily="34" charset="0"/>
                          <a:cs typeface="Iskoola Pota" panose="020B0502040204020203" pitchFamily="34" charset="0"/>
                        </a:rPr>
                        <a:t>April</a:t>
                      </a:r>
                      <a:endParaRPr lang="en-US" sz="18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800"/>
                        </a:spcAft>
                      </a:pPr>
                      <a:r>
                        <a:rPr lang="en-US" sz="1100" kern="100">
                          <a:effectLst/>
                          <a:latin typeface="Calibri" panose="020F0502020204030204" pitchFamily="34" charset="0"/>
                          <a:ea typeface="Calibri" panose="020F0502020204030204" pitchFamily="34" charset="0"/>
                          <a:cs typeface="Iskoola Pota" panose="020B0502040204020203" pitchFamily="34" charset="0"/>
                        </a:rPr>
                        <a:t> </a:t>
                      </a:r>
                      <a:endParaRPr lang="en-US" sz="11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060551"/>
                  </a:ext>
                </a:extLst>
              </a:tr>
              <a:tr h="340456">
                <a:tc>
                  <a:txBody>
                    <a:bodyPr/>
                    <a:lstStyle/>
                    <a:p>
                      <a:pPr marL="0" marR="0">
                        <a:lnSpc>
                          <a:spcPct val="115000"/>
                        </a:lnSpc>
                        <a:spcBef>
                          <a:spcPts val="0"/>
                        </a:spcBef>
                        <a:spcAft>
                          <a:spcPts val="0"/>
                        </a:spcAft>
                      </a:pPr>
                      <a:r>
                        <a:rPr lang="en-US" sz="1600" kern="100">
                          <a:effectLst/>
                          <a:latin typeface="Times New Roman" panose="02020603050405020304" pitchFamily="18" charset="0"/>
                          <a:ea typeface="Calibri" panose="020F0502020204030204" pitchFamily="34" charset="0"/>
                          <a:cs typeface="Iskoola Pota" panose="020B0502040204020203" pitchFamily="34" charset="0"/>
                        </a:rPr>
                        <a:t>Literature Survey</a:t>
                      </a:r>
                      <a:endParaRPr lang="en-US" sz="14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gridSpan="2">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gridSpan="2">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hMerge="1">
                  <a:txBody>
                    <a:bodyPr/>
                    <a:lstStyle/>
                    <a:p>
                      <a:endParaRPr lang="en-US"/>
                    </a:p>
                  </a:txBody>
                  <a:tcPr/>
                </a:tc>
                <a:extLst>
                  <a:ext uri="{0D108BD9-81ED-4DB2-BD59-A6C34878D82A}">
                    <a16:rowId xmlns:a16="http://schemas.microsoft.com/office/drawing/2014/main" val="1716451416"/>
                  </a:ext>
                </a:extLst>
              </a:tr>
              <a:tr h="533992">
                <a:tc>
                  <a:txBody>
                    <a:bodyPr/>
                    <a:lstStyle/>
                    <a:p>
                      <a:pPr marL="0" marR="0">
                        <a:lnSpc>
                          <a:spcPct val="115000"/>
                        </a:lnSpc>
                        <a:spcBef>
                          <a:spcPts val="0"/>
                        </a:spcBef>
                        <a:spcAft>
                          <a:spcPts val="0"/>
                        </a:spcAft>
                      </a:pPr>
                      <a:r>
                        <a:rPr lang="en-US" sz="1600" kern="100">
                          <a:effectLst/>
                          <a:latin typeface="Times New Roman" panose="02020603050405020304" pitchFamily="18" charset="0"/>
                          <a:ea typeface="Calibri" panose="020F0502020204030204" pitchFamily="34" charset="0"/>
                          <a:cs typeface="Iskoola Pota" panose="020B0502040204020203" pitchFamily="34" charset="0"/>
                        </a:rPr>
                        <a:t>Proposal Preparation</a:t>
                      </a:r>
                      <a:endParaRPr lang="en-US" sz="14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731363442"/>
                  </a:ext>
                </a:extLst>
              </a:tr>
              <a:tr h="533992">
                <a:tc>
                  <a:txBody>
                    <a:bodyPr/>
                    <a:lstStyle/>
                    <a:p>
                      <a:pPr marL="0" marR="0">
                        <a:lnSpc>
                          <a:spcPct val="115000"/>
                        </a:lnSpc>
                        <a:spcBef>
                          <a:spcPts val="0"/>
                        </a:spcBef>
                        <a:spcAft>
                          <a:spcPts val="0"/>
                        </a:spcAft>
                      </a:pPr>
                      <a:r>
                        <a:rPr lang="en-US" sz="1600" kern="100">
                          <a:effectLst/>
                          <a:latin typeface="Times New Roman" panose="02020603050405020304" pitchFamily="18" charset="0"/>
                          <a:ea typeface="Calibri" panose="020F0502020204030204" pitchFamily="34" charset="0"/>
                          <a:cs typeface="Iskoola Pota" panose="020B0502040204020203" pitchFamily="34" charset="0"/>
                        </a:rPr>
                        <a:t>Proposal Presentation</a:t>
                      </a:r>
                      <a:endParaRPr lang="en-US" sz="14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16936027"/>
                  </a:ext>
                </a:extLst>
              </a:tr>
              <a:tr h="533992">
                <a:tc>
                  <a:txBody>
                    <a:bodyPr/>
                    <a:lstStyle/>
                    <a:p>
                      <a:pPr marL="0" marR="0">
                        <a:lnSpc>
                          <a:spcPct val="115000"/>
                        </a:lnSpc>
                        <a:spcBef>
                          <a:spcPts val="0"/>
                        </a:spcBef>
                        <a:spcAft>
                          <a:spcPts val="0"/>
                        </a:spcAft>
                      </a:pPr>
                      <a:r>
                        <a:rPr lang="en-US" sz="1600" kern="100">
                          <a:effectLst/>
                          <a:latin typeface="Times New Roman" panose="02020603050405020304" pitchFamily="18" charset="0"/>
                          <a:ea typeface="Calibri" panose="020F0502020204030204" pitchFamily="34" charset="0"/>
                          <a:cs typeface="Iskoola Pota" panose="020B0502040204020203" pitchFamily="34" charset="0"/>
                        </a:rPr>
                        <a:t>Design &amp; build drone</a:t>
                      </a:r>
                      <a:endParaRPr lang="en-US" sz="14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15932861"/>
                  </a:ext>
                </a:extLst>
              </a:tr>
              <a:tr h="533992">
                <a:tc>
                  <a:txBody>
                    <a:bodyPr/>
                    <a:lstStyle/>
                    <a:p>
                      <a:pPr marL="0" marR="0">
                        <a:lnSpc>
                          <a:spcPct val="115000"/>
                        </a:lnSpc>
                        <a:spcBef>
                          <a:spcPts val="0"/>
                        </a:spcBef>
                        <a:spcAft>
                          <a:spcPts val="0"/>
                        </a:spcAft>
                      </a:pPr>
                      <a:r>
                        <a:rPr lang="en-US" sz="1600" kern="100">
                          <a:effectLst/>
                          <a:latin typeface="Times New Roman" panose="02020603050405020304" pitchFamily="18" charset="0"/>
                          <a:ea typeface="Calibri" panose="020F0502020204030204" pitchFamily="34" charset="0"/>
                          <a:cs typeface="Iskoola Pota" panose="020B0502040204020203" pitchFamily="34" charset="0"/>
                        </a:rPr>
                        <a:t>Test device part by part</a:t>
                      </a:r>
                      <a:endParaRPr lang="en-US" sz="14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23990195"/>
                  </a:ext>
                </a:extLst>
              </a:tr>
              <a:tr h="533992">
                <a:tc>
                  <a:txBody>
                    <a:bodyPr/>
                    <a:lstStyle/>
                    <a:p>
                      <a:pPr marL="0" marR="0">
                        <a:lnSpc>
                          <a:spcPct val="115000"/>
                        </a:lnSpc>
                        <a:spcBef>
                          <a:spcPts val="0"/>
                        </a:spcBef>
                        <a:spcAft>
                          <a:spcPts val="0"/>
                        </a:spcAft>
                      </a:pPr>
                      <a:r>
                        <a:rPr lang="en-US" sz="1600" kern="100">
                          <a:effectLst/>
                          <a:latin typeface="Times New Roman" panose="02020603050405020304" pitchFamily="18" charset="0"/>
                          <a:ea typeface="Calibri" panose="020F0502020204030204" pitchFamily="34" charset="0"/>
                          <a:cs typeface="Iskoola Pota" panose="020B0502040204020203" pitchFamily="34" charset="0"/>
                        </a:rPr>
                        <a:t>Make PCB and Assemble</a:t>
                      </a:r>
                      <a:endParaRPr lang="en-US" sz="14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62214108"/>
                  </a:ext>
                </a:extLst>
              </a:tr>
              <a:tr h="531911">
                <a:tc>
                  <a:txBody>
                    <a:bodyPr/>
                    <a:lstStyle/>
                    <a:p>
                      <a:pPr marL="0" marR="0">
                        <a:lnSpc>
                          <a:spcPct val="115000"/>
                        </a:lnSpc>
                        <a:spcBef>
                          <a:spcPts val="0"/>
                        </a:spcBef>
                        <a:spcAft>
                          <a:spcPts val="0"/>
                        </a:spcAft>
                      </a:pPr>
                      <a:r>
                        <a:rPr lang="en-US" sz="1600" kern="100">
                          <a:effectLst/>
                          <a:latin typeface="Times New Roman" panose="02020603050405020304" pitchFamily="18" charset="0"/>
                          <a:ea typeface="Calibri" panose="020F0502020204030204" pitchFamily="34" charset="0"/>
                          <a:cs typeface="Iskoola Pota" panose="020B0502040204020203" pitchFamily="34" charset="0"/>
                        </a:rPr>
                        <a:t>Field test</a:t>
                      </a:r>
                      <a:endParaRPr lang="en-US" sz="14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gridSpan="2">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95576430"/>
                  </a:ext>
                </a:extLst>
              </a:tr>
              <a:tr h="533992">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Times New Roman" panose="02020603050405020304" pitchFamily="18" charset="0"/>
                          <a:ea typeface="Calibri" panose="020F0502020204030204" pitchFamily="34" charset="0"/>
                          <a:cs typeface="Iskoola Pota" panose="020B0502040204020203" pitchFamily="34" charset="0"/>
                        </a:rPr>
                        <a:t>Debug and testing</a:t>
                      </a:r>
                      <a:endParaRPr lang="en-US" sz="12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74544308"/>
                  </a:ext>
                </a:extLst>
              </a:tr>
              <a:tr h="340456">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Times New Roman" panose="02020603050405020304" pitchFamily="18" charset="0"/>
                          <a:ea typeface="Calibri" panose="020F0502020204030204" pitchFamily="34" charset="0"/>
                          <a:cs typeface="Iskoola Pota" panose="020B0502040204020203" pitchFamily="34" charset="0"/>
                        </a:rPr>
                        <a:t>Analyze data and visualize maps</a:t>
                      </a:r>
                      <a:endParaRPr lang="en-US" sz="12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gridSpan="2">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hMerge="1">
                  <a:txBody>
                    <a:bodyPr/>
                    <a:lstStyle/>
                    <a:p>
                      <a:endParaRPr lang="en-US"/>
                    </a:p>
                  </a:txBody>
                  <a:tcPr/>
                </a:tc>
                <a:extLst>
                  <a:ext uri="{0D108BD9-81ED-4DB2-BD59-A6C34878D82A}">
                    <a16:rowId xmlns:a16="http://schemas.microsoft.com/office/drawing/2014/main" val="3380029721"/>
                  </a:ext>
                </a:extLst>
              </a:tr>
              <a:tr h="320478">
                <a:tc>
                  <a:txBody>
                    <a:bodyPr/>
                    <a:lstStyle/>
                    <a:p>
                      <a:pPr marL="0" marR="0">
                        <a:lnSpc>
                          <a:spcPct val="115000"/>
                        </a:lnSpc>
                        <a:spcBef>
                          <a:spcPts val="0"/>
                        </a:spcBef>
                        <a:spcAft>
                          <a:spcPts val="0"/>
                        </a:spcAft>
                      </a:pPr>
                      <a:r>
                        <a:rPr lang="en-US" sz="1600" kern="100">
                          <a:effectLst/>
                          <a:latin typeface="Times New Roman" panose="02020603050405020304" pitchFamily="18" charset="0"/>
                          <a:ea typeface="Calibri" panose="020F0502020204030204" pitchFamily="34" charset="0"/>
                          <a:cs typeface="Iskoola Pota" panose="020B0502040204020203" pitchFamily="34" charset="0"/>
                        </a:rPr>
                        <a:t>Final reporting</a:t>
                      </a:r>
                      <a:endParaRPr lang="en-US" sz="14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a:txBody>
                    <a:bodyPr/>
                    <a:lstStyle/>
                    <a:p>
                      <a:pPr marL="0" marR="0" algn="just">
                        <a:lnSpc>
                          <a:spcPct val="115000"/>
                        </a:lnSpc>
                        <a:spcBef>
                          <a:spcPts val="0"/>
                        </a:spcBef>
                        <a:spcAft>
                          <a:spcPts val="0"/>
                        </a:spcAft>
                      </a:pPr>
                      <a:r>
                        <a:rPr lang="en-US" sz="1200" kern="10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gridSpan="2">
                  <a:txBody>
                    <a:bodyPr/>
                    <a:lstStyle/>
                    <a:p>
                      <a:pPr marL="0" marR="0" algn="just">
                        <a:lnSpc>
                          <a:spcPct val="115000"/>
                        </a:lnSpc>
                        <a:spcBef>
                          <a:spcPts val="0"/>
                        </a:spcBef>
                        <a:spcAft>
                          <a:spcPts val="0"/>
                        </a:spcAft>
                      </a:pPr>
                      <a:r>
                        <a:rPr lang="en-US" sz="1200" kern="100" dirty="0">
                          <a:solidFill>
                            <a:srgbClr val="000000"/>
                          </a:solidFill>
                          <a:effectLst/>
                          <a:latin typeface="Times New Roman" panose="02020603050405020304" pitchFamily="18" charset="0"/>
                          <a:ea typeface="Calibri" panose="020F0502020204030204" pitchFamily="34" charset="0"/>
                          <a:cs typeface="Iskoola Pota" panose="020B0502040204020203" pitchFamily="34" charset="0"/>
                        </a:rPr>
                        <a:t> </a:t>
                      </a:r>
                      <a:endParaRPr lang="en-US" sz="1100" kern="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04040"/>
                    </a:solidFill>
                  </a:tcPr>
                </a:tc>
                <a:tc hMerge="1">
                  <a:txBody>
                    <a:bodyPr/>
                    <a:lstStyle/>
                    <a:p>
                      <a:endParaRPr lang="en-US"/>
                    </a:p>
                  </a:txBody>
                  <a:tcPr/>
                </a:tc>
                <a:extLst>
                  <a:ext uri="{0D108BD9-81ED-4DB2-BD59-A6C34878D82A}">
                    <a16:rowId xmlns:a16="http://schemas.microsoft.com/office/drawing/2014/main" val="2947005213"/>
                  </a:ext>
                </a:extLst>
              </a:tr>
            </a:tbl>
          </a:graphicData>
        </a:graphic>
      </p:graphicFrame>
      <p:sp>
        <p:nvSpPr>
          <p:cNvPr id="6" name="Slide Number Placeholder 5">
            <a:extLst>
              <a:ext uri="{FF2B5EF4-FFF2-40B4-BE49-F238E27FC236}">
                <a16:creationId xmlns:a16="http://schemas.microsoft.com/office/drawing/2014/main" id="{A080675B-8337-26BF-51C5-CFA1ED5D66C6}"/>
              </a:ext>
            </a:extLst>
          </p:cNvPr>
          <p:cNvSpPr>
            <a:spLocks noGrp="1"/>
          </p:cNvSpPr>
          <p:nvPr>
            <p:ph type="sldNum" sz="quarter" idx="12"/>
          </p:nvPr>
        </p:nvSpPr>
        <p:spPr/>
        <p:txBody>
          <a:bodyPr/>
          <a:lstStyle/>
          <a:p>
            <a:fld id="{6963526F-BAAC-4A1B-AA1E-8120E09CC191}" type="slidenum">
              <a:rPr lang="en-US" smtClean="0"/>
              <a:t>17</a:t>
            </a:fld>
            <a:endParaRPr lang="en-US"/>
          </a:p>
        </p:txBody>
      </p:sp>
    </p:spTree>
    <p:extLst>
      <p:ext uri="{BB962C8B-B14F-4D97-AF65-F5344CB8AC3E}">
        <p14:creationId xmlns:p14="http://schemas.microsoft.com/office/powerpoint/2010/main" val="370474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D219-FBB1-DB3B-F364-65D3A849AC61}"/>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E9548EC6-DBAD-6D12-E2F8-493270FF18CC}"/>
              </a:ext>
            </a:extLst>
          </p:cNvPr>
          <p:cNvSpPr>
            <a:spLocks noGrp="1"/>
          </p:cNvSpPr>
          <p:nvPr>
            <p:ph type="body" idx="1"/>
          </p:nvPr>
        </p:nvSpPr>
        <p:spPr/>
        <p:txBody>
          <a:bodyPr/>
          <a:lstStyle/>
          <a:p>
            <a:r>
              <a:rPr lang="en-US"/>
              <a:t>Awan, K., Shah, P., Iqbal, K., Gillani, S., Ahmad, W., &amp; Nam, Y. (2019). Underwater wireless sensor networks: a review of recent issues and challenges. Wireless Communications and Mobile Computing, 2019, 1-20. https://doi.org/10.1155/2019/6470359</a:t>
            </a:r>
          </a:p>
          <a:p>
            <a:r>
              <a:rPr lang="en-US"/>
              <a:t>Collings, S., Martin, T., Hernandez, E., Edwards, S., Filisetti, A., Catt, G., … &amp; Embry, C. (2020). Findings from a combined subsea lidar and multibeam survey at kingston reef, western australia. Remote Sensing, 12(15), 2443. https://doi.org/10.3390/rs12152443</a:t>
            </a:r>
          </a:p>
        </p:txBody>
      </p:sp>
      <p:sp>
        <p:nvSpPr>
          <p:cNvPr id="4" name="Slide Number Placeholder 3">
            <a:extLst>
              <a:ext uri="{FF2B5EF4-FFF2-40B4-BE49-F238E27FC236}">
                <a16:creationId xmlns:a16="http://schemas.microsoft.com/office/drawing/2014/main" id="{40247C8E-3BD7-2823-87C1-E19469914E40}"/>
              </a:ext>
            </a:extLst>
          </p:cNvPr>
          <p:cNvSpPr>
            <a:spLocks noGrp="1"/>
          </p:cNvSpPr>
          <p:nvPr>
            <p:ph type="sldNum" sz="quarter" idx="12"/>
          </p:nvPr>
        </p:nvSpPr>
        <p:spPr/>
        <p:txBody>
          <a:bodyPr/>
          <a:lstStyle/>
          <a:p>
            <a:fld id="{6963526F-BAAC-4A1B-AA1E-8120E09CC191}" type="slidenum">
              <a:rPr lang="en-US" smtClean="0"/>
              <a:t>18</a:t>
            </a:fld>
            <a:endParaRPr lang="en-US"/>
          </a:p>
        </p:txBody>
      </p:sp>
    </p:spTree>
    <p:extLst>
      <p:ext uri="{BB962C8B-B14F-4D97-AF65-F5344CB8AC3E}">
        <p14:creationId xmlns:p14="http://schemas.microsoft.com/office/powerpoint/2010/main" val="505854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8B09-5EE8-C09B-419E-92E486BAA151}"/>
              </a:ext>
            </a:extLst>
          </p:cNvPr>
          <p:cNvSpPr>
            <a:spLocks noGrp="1"/>
          </p:cNvSpPr>
          <p:nvPr>
            <p:ph type="title" idx="4294967295"/>
          </p:nvPr>
        </p:nvSpPr>
        <p:spPr>
          <a:xfrm>
            <a:off x="5710621" y="1705359"/>
            <a:ext cx="5969000" cy="2898172"/>
          </a:xfrm>
        </p:spPr>
        <p:txBody>
          <a:bodyPr>
            <a:normAutofit/>
          </a:bodyPr>
          <a:lstStyle/>
          <a:p>
            <a:pPr algn="ctr"/>
            <a:r>
              <a:rPr lang="en-US" sz="8000" dirty="0"/>
              <a:t>Thank You</a:t>
            </a:r>
            <a:br>
              <a:rPr lang="en-US" sz="8000" dirty="0"/>
            </a:br>
            <a:r>
              <a:rPr lang="en-US" sz="8000" dirty="0"/>
              <a:t>Q/A?</a:t>
            </a:r>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8D322C6F-1844-04D2-BC3C-38C74FCC8A5B}"/>
                  </a:ext>
                </a:extLst>
              </p:cNvPr>
              <p:cNvGraphicFramePr>
                <a:graphicFrameLocks noChangeAspect="1"/>
              </p:cNvGraphicFramePr>
              <p:nvPr>
                <p:extLst>
                  <p:ext uri="{D42A27DB-BD31-4B8C-83A1-F6EECF244321}">
                    <p14:modId xmlns:p14="http://schemas.microsoft.com/office/powerpoint/2010/main" val="2560217119"/>
                  </p:ext>
                </p:extLst>
              </p:nvPr>
            </p:nvGraphicFramePr>
            <p:xfrm>
              <a:off x="1439061" y="798966"/>
              <a:ext cx="3950618" cy="4369478"/>
            </p:xfrm>
            <a:graphic>
              <a:graphicData uri="http://schemas.microsoft.com/office/drawing/2017/model3d">
                <am3d:model3d r:embed="rId2">
                  <am3d:spPr>
                    <a:xfrm>
                      <a:off x="0" y="0"/>
                      <a:ext cx="3950618" cy="4369478"/>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4512145" ay="83044" az="-313453"/>
                    <am3d:postTrans dx="0" dy="0" dz="0"/>
                  </am3d:trans>
                  <am3d:raster rName="Office3DRenderer" rVer="16.0.8326">
                    <am3d:blip r:embed="rId3"/>
                  </am3d:raster>
                  <am3d:objViewport viewportSz="676840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8D322C6F-1844-04D2-BC3C-38C74FCC8A5B}"/>
                  </a:ext>
                </a:extLst>
              </p:cNvPr>
              <p:cNvPicPr>
                <a:picLocks noGrp="1" noRot="1" noChangeAspect="1" noMove="1" noResize="1" noEditPoints="1" noAdjustHandles="1" noChangeArrowheads="1" noChangeShapeType="1" noCrop="1"/>
              </p:cNvPicPr>
              <p:nvPr/>
            </p:nvPicPr>
            <p:blipFill>
              <a:blip r:embed="rId3"/>
              <a:stretch>
                <a:fillRect/>
              </a:stretch>
            </p:blipFill>
            <p:spPr>
              <a:xfrm>
                <a:off x="1439061" y="798966"/>
                <a:ext cx="3950618" cy="4369478"/>
              </a:xfrm>
              <a:prstGeom prst="rect">
                <a:avLst/>
              </a:prstGeom>
            </p:spPr>
          </p:pic>
        </mc:Fallback>
      </mc:AlternateContent>
      <p:sp>
        <p:nvSpPr>
          <p:cNvPr id="5" name="Slide Number Placeholder 4">
            <a:extLst>
              <a:ext uri="{FF2B5EF4-FFF2-40B4-BE49-F238E27FC236}">
                <a16:creationId xmlns:a16="http://schemas.microsoft.com/office/drawing/2014/main" id="{8409292B-9A95-AFC2-57FF-BC260DB6AB19}"/>
              </a:ext>
            </a:extLst>
          </p:cNvPr>
          <p:cNvSpPr>
            <a:spLocks noGrp="1"/>
          </p:cNvSpPr>
          <p:nvPr>
            <p:ph type="sldNum" sz="quarter" idx="12"/>
          </p:nvPr>
        </p:nvSpPr>
        <p:spPr/>
        <p:txBody>
          <a:bodyPr/>
          <a:lstStyle/>
          <a:p>
            <a:fld id="{6963526F-BAAC-4A1B-AA1E-8120E09CC191}" type="slidenum">
              <a:rPr lang="en-US" smtClean="0"/>
              <a:t>19</a:t>
            </a:fld>
            <a:endParaRPr lang="en-US"/>
          </a:p>
        </p:txBody>
      </p:sp>
    </p:spTree>
    <p:extLst>
      <p:ext uri="{BB962C8B-B14F-4D97-AF65-F5344CB8AC3E}">
        <p14:creationId xmlns:p14="http://schemas.microsoft.com/office/powerpoint/2010/main" val="313983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B5F9-D45A-55DF-FAB8-5274BD1BA664}"/>
              </a:ext>
            </a:extLst>
          </p:cNvPr>
          <p:cNvSpPr>
            <a:spLocks noGrp="1"/>
          </p:cNvSpPr>
          <p:nvPr>
            <p:ph type="title"/>
          </p:nvPr>
        </p:nvSpPr>
        <p:spPr/>
        <p:txBody>
          <a:bodyPr/>
          <a:lstStyle/>
          <a:p>
            <a:r>
              <a:rPr lang="en-US" dirty="0"/>
              <a:t>Overview</a:t>
            </a:r>
          </a:p>
        </p:txBody>
      </p:sp>
      <p:graphicFrame>
        <p:nvGraphicFramePr>
          <p:cNvPr id="6" name="Diagram 5">
            <a:extLst>
              <a:ext uri="{FF2B5EF4-FFF2-40B4-BE49-F238E27FC236}">
                <a16:creationId xmlns:a16="http://schemas.microsoft.com/office/drawing/2014/main" id="{C3607236-4E98-9D53-768E-25ECED43DCB6}"/>
              </a:ext>
            </a:extLst>
          </p:cNvPr>
          <p:cNvGraphicFramePr/>
          <p:nvPr>
            <p:extLst>
              <p:ext uri="{D42A27DB-BD31-4B8C-83A1-F6EECF244321}">
                <p14:modId xmlns:p14="http://schemas.microsoft.com/office/powerpoint/2010/main" val="985701083"/>
              </p:ext>
            </p:extLst>
          </p:nvPr>
        </p:nvGraphicFramePr>
        <p:xfrm>
          <a:off x="3939803" y="2086892"/>
          <a:ext cx="4373354"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BB09088A-C5E9-CDB1-44D6-FBC6964FB98C}"/>
              </a:ext>
            </a:extLst>
          </p:cNvPr>
          <p:cNvSpPr>
            <a:spLocks noGrp="1"/>
          </p:cNvSpPr>
          <p:nvPr>
            <p:ph type="sldNum" sz="quarter" idx="12"/>
          </p:nvPr>
        </p:nvSpPr>
        <p:spPr/>
        <p:txBody>
          <a:bodyPr/>
          <a:lstStyle/>
          <a:p>
            <a:fld id="{6963526F-BAAC-4A1B-AA1E-8120E09CC191}" type="slidenum">
              <a:rPr lang="en-US" smtClean="0"/>
              <a:t>2</a:t>
            </a:fld>
            <a:endParaRPr lang="en-US"/>
          </a:p>
        </p:txBody>
      </p:sp>
    </p:spTree>
    <p:extLst>
      <p:ext uri="{BB962C8B-B14F-4D97-AF65-F5344CB8AC3E}">
        <p14:creationId xmlns:p14="http://schemas.microsoft.com/office/powerpoint/2010/main" val="12657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ABAC-33CF-9164-667A-6AF6FB63F1DE}"/>
              </a:ext>
            </a:extLst>
          </p:cNvPr>
          <p:cNvSpPr>
            <a:spLocks noGrp="1"/>
          </p:cNvSpPr>
          <p:nvPr>
            <p:ph type="title"/>
          </p:nvPr>
        </p:nvSpPr>
        <p:spPr/>
        <p:txBody>
          <a:bodyPr>
            <a:normAutofit/>
          </a:bodyPr>
          <a:lstStyle/>
          <a:p>
            <a:r>
              <a:rPr lang="en-US" sz="5400" dirty="0"/>
              <a:t>Introduction</a:t>
            </a:r>
          </a:p>
        </p:txBody>
      </p:sp>
      <p:sp>
        <p:nvSpPr>
          <p:cNvPr id="3" name="Text Placeholder 2">
            <a:extLst>
              <a:ext uri="{FF2B5EF4-FFF2-40B4-BE49-F238E27FC236}">
                <a16:creationId xmlns:a16="http://schemas.microsoft.com/office/drawing/2014/main" id="{DDEDABEF-509D-A53D-2420-50480C31217B}"/>
              </a:ext>
            </a:extLst>
          </p:cNvPr>
          <p:cNvSpPr>
            <a:spLocks noGrp="1"/>
          </p:cNvSpPr>
          <p:nvPr>
            <p:ph type="body" idx="1"/>
          </p:nvPr>
        </p:nvSpPr>
        <p:spPr>
          <a:xfrm>
            <a:off x="4297282" y="2109788"/>
            <a:ext cx="7475618" cy="6597594"/>
          </a:xfrm>
        </p:spPr>
        <p:txBody>
          <a:bodyPr>
            <a:normAutofit/>
          </a:bodyPr>
          <a:lstStyle/>
          <a:p>
            <a:pPr marL="0" indent="0" algn="just">
              <a:lnSpc>
                <a:spcPct val="150000"/>
              </a:lnSpc>
              <a:buNone/>
            </a:pPr>
            <a:r>
              <a:rPr lang="en-US" sz="2800" dirty="0"/>
              <a:t>This research aims to visualize underwater landscapes and weather patterns through sensor technology. The primary objective is to generate MATLAB 3D maps of underwater terrains by GPS coordinates with sonar depth measurements.</a:t>
            </a:r>
          </a:p>
          <a:p>
            <a:pPr marL="0" indent="0" algn="just">
              <a:lnSpc>
                <a:spcPct val="150000"/>
              </a:lnSpc>
              <a:buNone/>
            </a:pPr>
            <a:endParaRPr lang="en-US" sz="2800" dirty="0"/>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2644220364"/>
                  </p:ext>
                </p:extLst>
              </p:nvPr>
            </p:nvGraphicFramePr>
            <p:xfrm>
              <a:off x="850828" y="2267356"/>
              <a:ext cx="2990130" cy="3390083"/>
            </p:xfrm>
            <a:graphic>
              <a:graphicData uri="http://schemas.microsoft.com/office/drawing/2017/model3d">
                <am3d:model3d r:embed="rId2">
                  <am3d:spPr>
                    <a:xfrm>
                      <a:off x="0" y="0"/>
                      <a:ext cx="2990130" cy="3390083"/>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16200000"/>
                    <am3d:postTrans dx="0" dy="0" dz="0"/>
                  </am3d:trans>
                  <am3d:raster rName="Office3DRenderer" rVer="16.0.8326">
                    <am3d:blip r:embed="rId3"/>
                  </am3d:raster>
                  <am3d:objViewport viewportSz="518035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850828" y="2267356"/>
                <a:ext cx="2990130" cy="3390083"/>
              </a:xfrm>
              <a:prstGeom prst="rect">
                <a:avLst/>
              </a:prstGeom>
            </p:spPr>
          </p:pic>
        </mc:Fallback>
      </mc:AlternateContent>
      <p:sp>
        <p:nvSpPr>
          <p:cNvPr id="5" name="Slide Number Placeholder 4">
            <a:extLst>
              <a:ext uri="{FF2B5EF4-FFF2-40B4-BE49-F238E27FC236}">
                <a16:creationId xmlns:a16="http://schemas.microsoft.com/office/drawing/2014/main" id="{A28D7214-82CD-B13F-F34F-0CFC78B4A68F}"/>
              </a:ext>
            </a:extLst>
          </p:cNvPr>
          <p:cNvSpPr>
            <a:spLocks noGrp="1"/>
          </p:cNvSpPr>
          <p:nvPr>
            <p:ph type="sldNum" sz="quarter" idx="12"/>
          </p:nvPr>
        </p:nvSpPr>
        <p:spPr/>
        <p:txBody>
          <a:bodyPr/>
          <a:lstStyle/>
          <a:p>
            <a:fld id="{6963526F-BAAC-4A1B-AA1E-8120E09CC191}" type="slidenum">
              <a:rPr lang="en-US" smtClean="0"/>
              <a:t>3</a:t>
            </a:fld>
            <a:endParaRPr lang="en-US"/>
          </a:p>
        </p:txBody>
      </p:sp>
    </p:spTree>
    <p:extLst>
      <p:ext uri="{BB962C8B-B14F-4D97-AF65-F5344CB8AC3E}">
        <p14:creationId xmlns:p14="http://schemas.microsoft.com/office/powerpoint/2010/main" val="2715576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ABAC-33CF-9164-667A-6AF6FB63F1DE}"/>
              </a:ext>
            </a:extLst>
          </p:cNvPr>
          <p:cNvSpPr>
            <a:spLocks noGrp="1"/>
          </p:cNvSpPr>
          <p:nvPr>
            <p:ph type="title"/>
          </p:nvPr>
        </p:nvSpPr>
        <p:spPr/>
        <p:txBody>
          <a:bodyPr>
            <a:normAutofit/>
          </a:bodyPr>
          <a:lstStyle/>
          <a:p>
            <a:r>
              <a:rPr lang="en-US" sz="5400" dirty="0"/>
              <a:t>Research Problem </a:t>
            </a:r>
          </a:p>
        </p:txBody>
      </p:sp>
      <p:sp>
        <p:nvSpPr>
          <p:cNvPr id="3" name="Text Placeholder 2">
            <a:extLst>
              <a:ext uri="{FF2B5EF4-FFF2-40B4-BE49-F238E27FC236}">
                <a16:creationId xmlns:a16="http://schemas.microsoft.com/office/drawing/2014/main" id="{DDEDABEF-509D-A53D-2420-50480C31217B}"/>
              </a:ext>
            </a:extLst>
          </p:cNvPr>
          <p:cNvSpPr>
            <a:spLocks noGrp="1"/>
          </p:cNvSpPr>
          <p:nvPr>
            <p:ph type="body" idx="1"/>
          </p:nvPr>
        </p:nvSpPr>
        <p:spPr>
          <a:xfrm>
            <a:off x="893411" y="2128093"/>
            <a:ext cx="9803524" cy="5288805"/>
          </a:xfrm>
        </p:spPr>
        <p:txBody>
          <a:bodyPr>
            <a:normAutofit/>
          </a:bodyPr>
          <a:lstStyle/>
          <a:p>
            <a:pPr marL="0" indent="0">
              <a:lnSpc>
                <a:spcPct val="150000"/>
              </a:lnSpc>
              <a:buNone/>
            </a:pPr>
            <a:r>
              <a:rPr lang="en-US" sz="2800" dirty="0"/>
              <a:t>Underwater mapping lacks precision due to the separate handling of sonar technology and weather data. This project aims to integrate sonar depth measurements with real-time weather data, enhancing accuracy in understanding underwater terrains.</a:t>
            </a:r>
            <a:br>
              <a:rPr lang="en-US" sz="2800" dirty="0"/>
            </a:br>
            <a:endParaRPr lang="en-US" sz="2800" dirty="0"/>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4058049043"/>
                  </p:ext>
                </p:extLst>
              </p:nvPr>
            </p:nvGraphicFramePr>
            <p:xfrm>
              <a:off x="9206950" y="3077453"/>
              <a:ext cx="2990130" cy="3390083"/>
            </p:xfrm>
            <a:graphic>
              <a:graphicData uri="http://schemas.microsoft.com/office/drawing/2017/model3d">
                <am3d:model3d r:embed="rId2">
                  <am3d:spPr>
                    <a:xfrm>
                      <a:off x="0" y="0"/>
                      <a:ext cx="2990130" cy="3390083"/>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16200000"/>
                    <am3d:postTrans dx="0" dy="0" dz="0"/>
                  </am3d:trans>
                  <am3d:raster rName="Office3DRenderer" rVer="16.0.8326">
                    <am3d:blip r:embed="rId3"/>
                  </am3d:raster>
                  <am3d:objViewport viewportSz="518035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9206950" y="3077453"/>
                <a:ext cx="2990130" cy="3390083"/>
              </a:xfrm>
              <a:prstGeom prst="rect">
                <a:avLst/>
              </a:prstGeom>
            </p:spPr>
          </p:pic>
        </mc:Fallback>
      </mc:AlternateContent>
      <p:sp>
        <p:nvSpPr>
          <p:cNvPr id="5" name="Slide Number Placeholder 4">
            <a:extLst>
              <a:ext uri="{FF2B5EF4-FFF2-40B4-BE49-F238E27FC236}">
                <a16:creationId xmlns:a16="http://schemas.microsoft.com/office/drawing/2014/main" id="{E25E9D0E-2DFF-1F22-6E2F-FD039196AF65}"/>
              </a:ext>
            </a:extLst>
          </p:cNvPr>
          <p:cNvSpPr>
            <a:spLocks noGrp="1"/>
          </p:cNvSpPr>
          <p:nvPr>
            <p:ph type="sldNum" sz="quarter" idx="12"/>
          </p:nvPr>
        </p:nvSpPr>
        <p:spPr/>
        <p:txBody>
          <a:bodyPr/>
          <a:lstStyle/>
          <a:p>
            <a:fld id="{6963526F-BAAC-4A1B-AA1E-8120E09CC191}" type="slidenum">
              <a:rPr lang="en-US" smtClean="0"/>
              <a:t>4</a:t>
            </a:fld>
            <a:endParaRPr lang="en-US"/>
          </a:p>
        </p:txBody>
      </p:sp>
    </p:spTree>
    <p:extLst>
      <p:ext uri="{BB962C8B-B14F-4D97-AF65-F5344CB8AC3E}">
        <p14:creationId xmlns:p14="http://schemas.microsoft.com/office/powerpoint/2010/main" val="1605886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ABAC-33CF-9164-667A-6AF6FB63F1DE}"/>
              </a:ext>
            </a:extLst>
          </p:cNvPr>
          <p:cNvSpPr>
            <a:spLocks noGrp="1"/>
          </p:cNvSpPr>
          <p:nvPr>
            <p:ph type="title"/>
          </p:nvPr>
        </p:nvSpPr>
        <p:spPr/>
        <p:txBody>
          <a:bodyPr>
            <a:normAutofit/>
          </a:bodyPr>
          <a:lstStyle/>
          <a:p>
            <a:r>
              <a:rPr lang="en-US" sz="5400" dirty="0"/>
              <a:t>Aims</a:t>
            </a:r>
          </a:p>
        </p:txBody>
      </p:sp>
      <p:sp>
        <p:nvSpPr>
          <p:cNvPr id="3" name="Text Placeholder 2">
            <a:extLst>
              <a:ext uri="{FF2B5EF4-FFF2-40B4-BE49-F238E27FC236}">
                <a16:creationId xmlns:a16="http://schemas.microsoft.com/office/drawing/2014/main" id="{DDEDABEF-509D-A53D-2420-50480C31217B}"/>
              </a:ext>
            </a:extLst>
          </p:cNvPr>
          <p:cNvSpPr>
            <a:spLocks noGrp="1"/>
          </p:cNvSpPr>
          <p:nvPr>
            <p:ph type="body" idx="1"/>
          </p:nvPr>
        </p:nvSpPr>
        <p:spPr>
          <a:xfrm>
            <a:off x="1153511" y="2222686"/>
            <a:ext cx="7881182" cy="2948403"/>
          </a:xfrm>
        </p:spPr>
        <p:txBody>
          <a:bodyPr>
            <a:normAutofit/>
          </a:bodyPr>
          <a:lstStyle/>
          <a:p>
            <a:pPr marL="0" indent="0">
              <a:lnSpc>
                <a:spcPct val="150000"/>
              </a:lnSpc>
              <a:buNone/>
            </a:pPr>
            <a:r>
              <a:rPr lang="en-US" sz="2800" dirty="0"/>
              <a:t>Develop an integrated system for underwater mapping merging sonar depth measurements, real-time weather data, and remote control (RC) functionality.</a:t>
            </a:r>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443153845"/>
                  </p:ext>
                </p:extLst>
              </p:nvPr>
            </p:nvGraphicFramePr>
            <p:xfrm>
              <a:off x="9034692" y="2747221"/>
              <a:ext cx="2837766" cy="3466263"/>
            </p:xfrm>
            <a:graphic>
              <a:graphicData uri="http://schemas.microsoft.com/office/drawing/2017/model3d">
                <am3d:model3d r:embed="rId2">
                  <am3d:spPr>
                    <a:xfrm>
                      <a:off x="0" y="0"/>
                      <a:ext cx="2837766" cy="3466263"/>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3758234" ay="75585" az="-145938"/>
                    <am3d:postTrans dx="0" dy="0" dz="0"/>
                  </am3d:trans>
                  <am3d:raster rName="Office3DRenderer" rVer="16.0.8326">
                    <am3d:blip r:embed="rId3"/>
                  </am3d:raster>
                  <am3d:objViewport viewportSz="518034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9034692" y="2747221"/>
                <a:ext cx="2837766" cy="3466263"/>
              </a:xfrm>
              <a:prstGeom prst="rect">
                <a:avLst/>
              </a:prstGeom>
            </p:spPr>
          </p:pic>
        </mc:Fallback>
      </mc:AlternateContent>
      <p:sp>
        <p:nvSpPr>
          <p:cNvPr id="5" name="Slide Number Placeholder 4">
            <a:extLst>
              <a:ext uri="{FF2B5EF4-FFF2-40B4-BE49-F238E27FC236}">
                <a16:creationId xmlns:a16="http://schemas.microsoft.com/office/drawing/2014/main" id="{2ED8CFB3-CAE8-6CE6-7ECB-7DC268B3B0F9}"/>
              </a:ext>
            </a:extLst>
          </p:cNvPr>
          <p:cNvSpPr>
            <a:spLocks noGrp="1"/>
          </p:cNvSpPr>
          <p:nvPr>
            <p:ph type="sldNum" sz="quarter" idx="12"/>
          </p:nvPr>
        </p:nvSpPr>
        <p:spPr/>
        <p:txBody>
          <a:bodyPr/>
          <a:lstStyle/>
          <a:p>
            <a:fld id="{6963526F-BAAC-4A1B-AA1E-8120E09CC191}" type="slidenum">
              <a:rPr lang="en-US" smtClean="0"/>
              <a:t>5</a:t>
            </a:fld>
            <a:endParaRPr lang="en-US"/>
          </a:p>
        </p:txBody>
      </p:sp>
    </p:spTree>
    <p:extLst>
      <p:ext uri="{BB962C8B-B14F-4D97-AF65-F5344CB8AC3E}">
        <p14:creationId xmlns:p14="http://schemas.microsoft.com/office/powerpoint/2010/main" val="4039688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ABAC-33CF-9164-667A-6AF6FB63F1DE}"/>
              </a:ext>
            </a:extLst>
          </p:cNvPr>
          <p:cNvSpPr>
            <a:spLocks noGrp="1"/>
          </p:cNvSpPr>
          <p:nvPr>
            <p:ph type="title"/>
          </p:nvPr>
        </p:nvSpPr>
        <p:spPr/>
        <p:txBody>
          <a:bodyPr>
            <a:normAutofit/>
          </a:bodyPr>
          <a:lstStyle/>
          <a:p>
            <a:r>
              <a:rPr lang="en-US" sz="5400" dirty="0"/>
              <a:t>Objectives</a:t>
            </a:r>
          </a:p>
        </p:txBody>
      </p:sp>
      <p:sp>
        <p:nvSpPr>
          <p:cNvPr id="3" name="Text Placeholder 2">
            <a:extLst>
              <a:ext uri="{FF2B5EF4-FFF2-40B4-BE49-F238E27FC236}">
                <a16:creationId xmlns:a16="http://schemas.microsoft.com/office/drawing/2014/main" id="{DDEDABEF-509D-A53D-2420-50480C31217B}"/>
              </a:ext>
            </a:extLst>
          </p:cNvPr>
          <p:cNvSpPr>
            <a:spLocks noGrp="1"/>
          </p:cNvSpPr>
          <p:nvPr>
            <p:ph type="body" idx="1"/>
          </p:nvPr>
        </p:nvSpPr>
        <p:spPr>
          <a:xfrm>
            <a:off x="3759342" y="1690688"/>
            <a:ext cx="8258504" cy="5167312"/>
          </a:xfrm>
        </p:spPr>
        <p:txBody>
          <a:bodyPr>
            <a:noAutofit/>
          </a:bodyPr>
          <a:lstStyle/>
          <a:p>
            <a:pPr>
              <a:lnSpc>
                <a:spcPct val="150000"/>
              </a:lnSpc>
              <a:buFont typeface="Arial" panose="020B0604020202020204" pitchFamily="34" charset="0"/>
              <a:buChar char="•"/>
            </a:pPr>
            <a:r>
              <a:rPr lang="en-US" sz="2200" dirty="0"/>
              <a:t>Create a precision-driven system combining sonar, weather data, and RC capabilities for enhanced control.</a:t>
            </a:r>
          </a:p>
          <a:p>
            <a:pPr>
              <a:lnSpc>
                <a:spcPct val="150000"/>
              </a:lnSpc>
              <a:buFont typeface="Arial" panose="020B0604020202020204" pitchFamily="34" charset="0"/>
              <a:buChar char="•"/>
            </a:pPr>
            <a:r>
              <a:rPr lang="en-US" sz="2200" dirty="0"/>
              <a:t>Integrate RC transmitter and receiver for autonomous and manual navigation modes.</a:t>
            </a:r>
          </a:p>
          <a:p>
            <a:pPr>
              <a:lnSpc>
                <a:spcPct val="150000"/>
              </a:lnSpc>
              <a:buFont typeface="Arial" panose="020B0604020202020204" pitchFamily="34" charset="0"/>
              <a:buChar char="•"/>
            </a:pPr>
            <a:r>
              <a:rPr lang="en-US" sz="2200" dirty="0"/>
              <a:t>Design and implement a flight computer for improved system control and stability during mapping expeditions.</a:t>
            </a:r>
          </a:p>
          <a:p>
            <a:pPr>
              <a:lnSpc>
                <a:spcPct val="150000"/>
              </a:lnSpc>
              <a:buFont typeface="Arial" panose="020B0604020202020204" pitchFamily="34" charset="0"/>
              <a:buChar char="•"/>
            </a:pPr>
            <a:r>
              <a:rPr lang="en-US" sz="2200" dirty="0"/>
              <a:t>Enable comprehensive data collection and real-time control for efficient underwater mapping operations.</a:t>
            </a:r>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3449767510"/>
                  </p:ext>
                </p:extLst>
              </p:nvPr>
            </p:nvGraphicFramePr>
            <p:xfrm>
              <a:off x="174154" y="2684932"/>
              <a:ext cx="3104402" cy="3523401"/>
            </p:xfrm>
            <a:graphic>
              <a:graphicData uri="http://schemas.microsoft.com/office/drawing/2017/model3d">
                <am3d:model3d r:embed="rId2">
                  <am3d:spPr>
                    <a:xfrm>
                      <a:off x="0" y="0"/>
                      <a:ext cx="3104402" cy="3523401"/>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4294682" ay="-167358" az="498741"/>
                    <am3d:postTrans dx="0" dy="0" dz="0"/>
                  </am3d:trans>
                  <am3d:raster rName="Office3DRenderer" rVer="16.0.8326">
                    <am3d:blip r:embed="rId3"/>
                  </am3d:raster>
                  <am3d:objViewport viewportSz="518035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174154" y="2684932"/>
                <a:ext cx="3104402" cy="3523401"/>
              </a:xfrm>
              <a:prstGeom prst="rect">
                <a:avLst/>
              </a:prstGeom>
            </p:spPr>
          </p:pic>
        </mc:Fallback>
      </mc:AlternateContent>
      <p:sp>
        <p:nvSpPr>
          <p:cNvPr id="5" name="Slide Number Placeholder 4">
            <a:extLst>
              <a:ext uri="{FF2B5EF4-FFF2-40B4-BE49-F238E27FC236}">
                <a16:creationId xmlns:a16="http://schemas.microsoft.com/office/drawing/2014/main" id="{61622C92-9629-5032-4A5B-E24AFF794E83}"/>
              </a:ext>
            </a:extLst>
          </p:cNvPr>
          <p:cNvSpPr>
            <a:spLocks noGrp="1"/>
          </p:cNvSpPr>
          <p:nvPr>
            <p:ph type="sldNum" sz="quarter" idx="12"/>
          </p:nvPr>
        </p:nvSpPr>
        <p:spPr/>
        <p:txBody>
          <a:bodyPr/>
          <a:lstStyle/>
          <a:p>
            <a:fld id="{6963526F-BAAC-4A1B-AA1E-8120E09CC191}" type="slidenum">
              <a:rPr lang="en-US" smtClean="0"/>
              <a:t>6</a:t>
            </a:fld>
            <a:endParaRPr lang="en-US"/>
          </a:p>
        </p:txBody>
      </p:sp>
    </p:spTree>
    <p:extLst>
      <p:ext uri="{BB962C8B-B14F-4D97-AF65-F5344CB8AC3E}">
        <p14:creationId xmlns:p14="http://schemas.microsoft.com/office/powerpoint/2010/main" val="1827156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ABAC-33CF-9164-667A-6AF6FB63F1DE}"/>
              </a:ext>
            </a:extLst>
          </p:cNvPr>
          <p:cNvSpPr>
            <a:spLocks noGrp="1"/>
          </p:cNvSpPr>
          <p:nvPr>
            <p:ph type="title" idx="4294967295"/>
          </p:nvPr>
        </p:nvSpPr>
        <p:spPr>
          <a:xfrm>
            <a:off x="922075" y="142211"/>
            <a:ext cx="10058400" cy="1449387"/>
          </a:xfrm>
        </p:spPr>
        <p:txBody>
          <a:bodyPr>
            <a:normAutofit/>
          </a:bodyPr>
          <a:lstStyle/>
          <a:p>
            <a:r>
              <a:rPr lang="en-US" sz="5400" dirty="0"/>
              <a:t>Parts Of Drone</a:t>
            </a:r>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151275334"/>
                  </p:ext>
                </p:extLst>
              </p:nvPr>
            </p:nvGraphicFramePr>
            <p:xfrm>
              <a:off x="2906413" y="812154"/>
              <a:ext cx="4624677" cy="5233690"/>
            </p:xfrm>
            <a:graphic>
              <a:graphicData uri="http://schemas.microsoft.com/office/drawing/2017/model3d">
                <am3d:model3d r:embed="rId2">
                  <am3d:spPr>
                    <a:xfrm>
                      <a:off x="0" y="0"/>
                      <a:ext cx="4624677" cy="5233690"/>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16200000"/>
                    <am3d:postTrans dx="0" dy="0" dz="0"/>
                  </am3d:trans>
                  <am3d:raster rName="Office3DRenderer" rVer="16.0.8326">
                    <am3d:blip r:embed="rId3"/>
                  </am3d:raster>
                  <am3d:objViewport viewportSz="806939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2906413" y="812154"/>
                <a:ext cx="4624677" cy="5233690"/>
              </a:xfrm>
              <a:prstGeom prst="rect">
                <a:avLst/>
              </a:prstGeom>
            </p:spPr>
          </p:pic>
        </mc:Fallback>
      </mc:AlternateContent>
      <p:cxnSp>
        <p:nvCxnSpPr>
          <p:cNvPr id="8" name="Straight Arrow Connector 7">
            <a:extLst>
              <a:ext uri="{FF2B5EF4-FFF2-40B4-BE49-F238E27FC236}">
                <a16:creationId xmlns:a16="http://schemas.microsoft.com/office/drawing/2014/main" id="{ACA80CC2-0B3C-C35C-4B4F-D8663911E4C6}"/>
              </a:ext>
            </a:extLst>
          </p:cNvPr>
          <p:cNvCxnSpPr>
            <a:cxnSpLocks/>
          </p:cNvCxnSpPr>
          <p:nvPr/>
        </p:nvCxnSpPr>
        <p:spPr>
          <a:xfrm flipH="1">
            <a:off x="7765143" y="4354286"/>
            <a:ext cx="1520444" cy="27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F07FCA6-0748-B235-3313-9CBF44DCD2CE}"/>
              </a:ext>
            </a:extLst>
          </p:cNvPr>
          <p:cNvSpPr txBox="1"/>
          <p:nvPr/>
        </p:nvSpPr>
        <p:spPr>
          <a:xfrm>
            <a:off x="9285587" y="4106837"/>
            <a:ext cx="2499659" cy="523220"/>
          </a:xfrm>
          <a:prstGeom prst="rect">
            <a:avLst/>
          </a:prstGeom>
          <a:noFill/>
        </p:spPr>
        <p:txBody>
          <a:bodyPr wrap="none" rtlCol="0">
            <a:spAutoFit/>
          </a:bodyPr>
          <a:lstStyle/>
          <a:p>
            <a:r>
              <a:rPr lang="en-US" sz="2800" dirty="0"/>
              <a:t>Supporting Bars</a:t>
            </a:r>
          </a:p>
        </p:txBody>
      </p:sp>
      <p:cxnSp>
        <p:nvCxnSpPr>
          <p:cNvPr id="12" name="Straight Arrow Connector 11">
            <a:extLst>
              <a:ext uri="{FF2B5EF4-FFF2-40B4-BE49-F238E27FC236}">
                <a16:creationId xmlns:a16="http://schemas.microsoft.com/office/drawing/2014/main" id="{73941EA0-96DA-7AE1-7C6F-052F7AB09E7D}"/>
              </a:ext>
            </a:extLst>
          </p:cNvPr>
          <p:cNvCxnSpPr>
            <a:cxnSpLocks/>
          </p:cNvCxnSpPr>
          <p:nvPr/>
        </p:nvCxnSpPr>
        <p:spPr>
          <a:xfrm flipH="1">
            <a:off x="7149142" y="3291113"/>
            <a:ext cx="1520444" cy="27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4401824-372B-9462-BA0F-CF95DA426370}"/>
              </a:ext>
            </a:extLst>
          </p:cNvPr>
          <p:cNvSpPr txBox="1"/>
          <p:nvPr/>
        </p:nvSpPr>
        <p:spPr>
          <a:xfrm>
            <a:off x="8669586" y="3029503"/>
            <a:ext cx="2310889" cy="523220"/>
          </a:xfrm>
          <a:prstGeom prst="rect">
            <a:avLst/>
          </a:prstGeom>
          <a:noFill/>
        </p:spPr>
        <p:txBody>
          <a:bodyPr wrap="none" rtlCol="0">
            <a:spAutoFit/>
          </a:bodyPr>
          <a:lstStyle/>
          <a:p>
            <a:r>
              <a:rPr lang="en-US" sz="2800" dirty="0"/>
              <a:t>Base of Drone </a:t>
            </a:r>
          </a:p>
        </p:txBody>
      </p:sp>
      <p:cxnSp>
        <p:nvCxnSpPr>
          <p:cNvPr id="14" name="Straight Arrow Connector 13">
            <a:extLst>
              <a:ext uri="{FF2B5EF4-FFF2-40B4-BE49-F238E27FC236}">
                <a16:creationId xmlns:a16="http://schemas.microsoft.com/office/drawing/2014/main" id="{AD8D5260-C005-2913-C03A-45A5C33DC527}"/>
              </a:ext>
            </a:extLst>
          </p:cNvPr>
          <p:cNvCxnSpPr>
            <a:cxnSpLocks/>
          </p:cNvCxnSpPr>
          <p:nvPr/>
        </p:nvCxnSpPr>
        <p:spPr>
          <a:xfrm flipV="1">
            <a:off x="3207657" y="5660571"/>
            <a:ext cx="1640114" cy="385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0827BBF-D2C8-DE70-98D1-03D1AFDBE937}"/>
              </a:ext>
            </a:extLst>
          </p:cNvPr>
          <p:cNvSpPr txBox="1"/>
          <p:nvPr/>
        </p:nvSpPr>
        <p:spPr>
          <a:xfrm>
            <a:off x="723015" y="5784234"/>
            <a:ext cx="2093843" cy="523220"/>
          </a:xfrm>
          <a:prstGeom prst="rect">
            <a:avLst/>
          </a:prstGeom>
          <a:noFill/>
        </p:spPr>
        <p:txBody>
          <a:bodyPr wrap="none" rtlCol="0">
            <a:spAutoFit/>
          </a:bodyPr>
          <a:lstStyle/>
          <a:p>
            <a:r>
              <a:rPr lang="en-US" sz="2800" dirty="0"/>
              <a:t>Sonar Sensor</a:t>
            </a:r>
          </a:p>
        </p:txBody>
      </p:sp>
      <p:sp>
        <p:nvSpPr>
          <p:cNvPr id="3" name="Slide Number Placeholder 2">
            <a:extLst>
              <a:ext uri="{FF2B5EF4-FFF2-40B4-BE49-F238E27FC236}">
                <a16:creationId xmlns:a16="http://schemas.microsoft.com/office/drawing/2014/main" id="{1A5E8452-ABC0-62CF-34C8-E6F9EA398F5E}"/>
              </a:ext>
            </a:extLst>
          </p:cNvPr>
          <p:cNvSpPr>
            <a:spLocks noGrp="1"/>
          </p:cNvSpPr>
          <p:nvPr>
            <p:ph type="sldNum" sz="quarter" idx="12"/>
          </p:nvPr>
        </p:nvSpPr>
        <p:spPr/>
        <p:txBody>
          <a:bodyPr/>
          <a:lstStyle/>
          <a:p>
            <a:fld id="{6963526F-BAAC-4A1B-AA1E-8120E09CC191}" type="slidenum">
              <a:rPr lang="en-US" smtClean="0"/>
              <a:t>7</a:t>
            </a:fld>
            <a:endParaRPr lang="en-US"/>
          </a:p>
        </p:txBody>
      </p:sp>
    </p:spTree>
    <p:extLst>
      <p:ext uri="{BB962C8B-B14F-4D97-AF65-F5344CB8AC3E}">
        <p14:creationId xmlns:p14="http://schemas.microsoft.com/office/powerpoint/2010/main" val="658865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ABAC-33CF-9164-667A-6AF6FB63F1DE}"/>
              </a:ext>
            </a:extLst>
          </p:cNvPr>
          <p:cNvSpPr>
            <a:spLocks noGrp="1"/>
          </p:cNvSpPr>
          <p:nvPr>
            <p:ph type="title" idx="4294967295"/>
          </p:nvPr>
        </p:nvSpPr>
        <p:spPr>
          <a:xfrm>
            <a:off x="863600" y="127185"/>
            <a:ext cx="10058400" cy="1449387"/>
          </a:xfrm>
        </p:spPr>
        <p:txBody>
          <a:bodyPr>
            <a:normAutofit/>
          </a:bodyPr>
          <a:lstStyle/>
          <a:p>
            <a:r>
              <a:rPr lang="en-US" sz="5400" dirty="0"/>
              <a:t>Parts Of Drone</a:t>
            </a:r>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3832655909"/>
                  </p:ext>
                </p:extLst>
              </p:nvPr>
            </p:nvGraphicFramePr>
            <p:xfrm>
              <a:off x="2725612" y="526681"/>
              <a:ext cx="4986278" cy="5804635"/>
            </p:xfrm>
            <a:graphic>
              <a:graphicData uri="http://schemas.microsoft.com/office/drawing/2017/model3d">
                <am3d:model3d r:embed="rId2">
                  <am3d:spPr>
                    <a:xfrm>
                      <a:off x="0" y="0"/>
                      <a:ext cx="4986278" cy="5804635"/>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3790815" ay="466462" az="-898766"/>
                    <am3d:postTrans dx="0" dy="0" dz="0"/>
                  </am3d:trans>
                  <am3d:raster rName="Office3DRenderer" rVer="16.0.8326">
                    <am3d:blip r:embed="rId3"/>
                  </am3d:raster>
                  <am3d:objViewport viewportSz="806939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2725612" y="526681"/>
                <a:ext cx="4986278" cy="5804635"/>
              </a:xfrm>
              <a:prstGeom prst="rect">
                <a:avLst/>
              </a:prstGeom>
            </p:spPr>
          </p:pic>
        </mc:Fallback>
      </mc:AlternateContent>
      <p:cxnSp>
        <p:nvCxnSpPr>
          <p:cNvPr id="12" name="Straight Arrow Connector 11">
            <a:extLst>
              <a:ext uri="{FF2B5EF4-FFF2-40B4-BE49-F238E27FC236}">
                <a16:creationId xmlns:a16="http://schemas.microsoft.com/office/drawing/2014/main" id="{73941EA0-96DA-7AE1-7C6F-052F7AB09E7D}"/>
              </a:ext>
            </a:extLst>
          </p:cNvPr>
          <p:cNvCxnSpPr>
            <a:cxnSpLocks/>
          </p:cNvCxnSpPr>
          <p:nvPr/>
        </p:nvCxnSpPr>
        <p:spPr>
          <a:xfrm flipH="1" flipV="1">
            <a:off x="7338330" y="1828573"/>
            <a:ext cx="1331256" cy="93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4401824-372B-9462-BA0F-CF95DA426370}"/>
              </a:ext>
            </a:extLst>
          </p:cNvPr>
          <p:cNvSpPr txBox="1"/>
          <p:nvPr/>
        </p:nvSpPr>
        <p:spPr>
          <a:xfrm>
            <a:off x="8502431" y="2949179"/>
            <a:ext cx="2233945" cy="523220"/>
          </a:xfrm>
          <a:prstGeom prst="rect">
            <a:avLst/>
          </a:prstGeom>
          <a:noFill/>
        </p:spPr>
        <p:txBody>
          <a:bodyPr wrap="none" rtlCol="0">
            <a:spAutoFit/>
          </a:bodyPr>
          <a:lstStyle/>
          <a:p>
            <a:r>
              <a:rPr lang="en-US" sz="2800" dirty="0"/>
              <a:t>2 Axis Camera</a:t>
            </a:r>
          </a:p>
        </p:txBody>
      </p:sp>
      <p:cxnSp>
        <p:nvCxnSpPr>
          <p:cNvPr id="14" name="Straight Arrow Connector 13">
            <a:extLst>
              <a:ext uri="{FF2B5EF4-FFF2-40B4-BE49-F238E27FC236}">
                <a16:creationId xmlns:a16="http://schemas.microsoft.com/office/drawing/2014/main" id="{AD8D5260-C005-2913-C03A-45A5C33DC527}"/>
              </a:ext>
            </a:extLst>
          </p:cNvPr>
          <p:cNvCxnSpPr>
            <a:cxnSpLocks/>
          </p:cNvCxnSpPr>
          <p:nvPr/>
        </p:nvCxnSpPr>
        <p:spPr>
          <a:xfrm flipV="1">
            <a:off x="2672359" y="3029503"/>
            <a:ext cx="1493241" cy="399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0827BBF-D2C8-DE70-98D1-03D1AFDBE937}"/>
              </a:ext>
            </a:extLst>
          </p:cNvPr>
          <p:cNvSpPr txBox="1"/>
          <p:nvPr/>
        </p:nvSpPr>
        <p:spPr>
          <a:xfrm>
            <a:off x="225953" y="3029503"/>
            <a:ext cx="2320122" cy="1384995"/>
          </a:xfrm>
          <a:prstGeom prst="rect">
            <a:avLst/>
          </a:prstGeom>
          <a:noFill/>
        </p:spPr>
        <p:txBody>
          <a:bodyPr wrap="none" rtlCol="0">
            <a:spAutoFit/>
          </a:bodyPr>
          <a:lstStyle/>
          <a:p>
            <a:pPr algn="ctr"/>
            <a:r>
              <a:rPr lang="en-US" sz="2800" dirty="0"/>
              <a:t>Other Sensors </a:t>
            </a:r>
          </a:p>
          <a:p>
            <a:pPr algn="ctr"/>
            <a:r>
              <a:rPr lang="en-US" sz="2800" dirty="0"/>
              <a:t>and </a:t>
            </a:r>
          </a:p>
          <a:p>
            <a:pPr algn="ctr"/>
            <a:r>
              <a:rPr lang="en-US" sz="2800" dirty="0"/>
              <a:t>Antennas</a:t>
            </a:r>
          </a:p>
        </p:txBody>
      </p:sp>
      <p:sp>
        <p:nvSpPr>
          <p:cNvPr id="3" name="Slide Number Placeholder 2">
            <a:extLst>
              <a:ext uri="{FF2B5EF4-FFF2-40B4-BE49-F238E27FC236}">
                <a16:creationId xmlns:a16="http://schemas.microsoft.com/office/drawing/2014/main" id="{5ADBBDF3-3CEF-B92D-6326-AAEEEA99A241}"/>
              </a:ext>
            </a:extLst>
          </p:cNvPr>
          <p:cNvSpPr>
            <a:spLocks noGrp="1"/>
          </p:cNvSpPr>
          <p:nvPr>
            <p:ph type="sldNum" sz="quarter" idx="12"/>
          </p:nvPr>
        </p:nvSpPr>
        <p:spPr/>
        <p:txBody>
          <a:bodyPr/>
          <a:lstStyle/>
          <a:p>
            <a:fld id="{6963526F-BAAC-4A1B-AA1E-8120E09CC191}" type="slidenum">
              <a:rPr lang="en-US" smtClean="0"/>
              <a:t>8</a:t>
            </a:fld>
            <a:endParaRPr lang="en-US"/>
          </a:p>
        </p:txBody>
      </p:sp>
    </p:spTree>
    <p:extLst>
      <p:ext uri="{BB962C8B-B14F-4D97-AF65-F5344CB8AC3E}">
        <p14:creationId xmlns:p14="http://schemas.microsoft.com/office/powerpoint/2010/main" val="1562534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6A8CD8F6-3CD2-85A6-612A-AA3B2F617772}"/>
                  </a:ext>
                </a:extLst>
              </p:cNvPr>
              <p:cNvGraphicFramePr>
                <a:graphicFrameLocks noChangeAspect="1"/>
              </p:cNvGraphicFramePr>
              <p:nvPr>
                <p:extLst>
                  <p:ext uri="{D42A27DB-BD31-4B8C-83A1-F6EECF244321}">
                    <p14:modId xmlns:p14="http://schemas.microsoft.com/office/powerpoint/2010/main" val="1721136072"/>
                  </p:ext>
                </p:extLst>
              </p:nvPr>
            </p:nvGraphicFramePr>
            <p:xfrm>
              <a:off x="5753431" y="978579"/>
              <a:ext cx="5176592" cy="5766571"/>
            </p:xfrm>
            <a:graphic>
              <a:graphicData uri="http://schemas.microsoft.com/office/drawing/2017/model3d">
                <am3d:model3d r:embed="rId2">
                  <am3d:spPr>
                    <a:xfrm>
                      <a:off x="0" y="0"/>
                      <a:ext cx="5176592" cy="5766571"/>
                    </a:xfrm>
                    <a:prstGeom prst="rect">
                      <a:avLst/>
                    </a:prstGeom>
                  </am3d:spPr>
                  <am3d:camera>
                    <am3d:pos x="0" y="0" z="74094655"/>
                    <am3d:up dx="0" dy="36000000" dz="0"/>
                    <am3d:lookAt x="0" y="0" z="0"/>
                    <am3d:perspective fov="2700000"/>
                  </am3d:camera>
                  <am3d:trans>
                    <am3d:meterPerModelUnit n="1400" d="1000000"/>
                    <am3d:preTrans dx="-11092583" dy="-12605207" dz="-11697869"/>
                    <am3d:scale>
                      <am3d:sx n="1000000" d="1000000"/>
                      <am3d:sy n="1000000" d="1000000"/>
                      <am3d:sz n="1000000" d="1000000"/>
                    </am3d:scale>
                    <am3d:rot ax="-4370051" ay="344595" az="-1077005"/>
                    <am3d:postTrans dx="0" dy="0" dz="0"/>
                  </am3d:trans>
                  <am3d:raster rName="Office3DRenderer" rVer="16.0.8326">
                    <am3d:blip r:embed="rId3"/>
                  </am3d:raster>
                  <am3d:objViewport viewportSz="806939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6A8CD8F6-3CD2-85A6-612A-AA3B2F617772}"/>
                  </a:ext>
                </a:extLst>
              </p:cNvPr>
              <p:cNvPicPr>
                <a:picLocks noGrp="1" noRot="1" noChangeAspect="1" noMove="1" noResize="1" noEditPoints="1" noAdjustHandles="1" noChangeArrowheads="1" noChangeShapeType="1" noCrop="1"/>
              </p:cNvPicPr>
              <p:nvPr/>
            </p:nvPicPr>
            <p:blipFill>
              <a:blip r:embed="rId3"/>
              <a:stretch>
                <a:fillRect/>
              </a:stretch>
            </p:blipFill>
            <p:spPr>
              <a:xfrm>
                <a:off x="5753431" y="978579"/>
                <a:ext cx="5176592" cy="5766571"/>
              </a:xfrm>
              <a:prstGeom prst="rect">
                <a:avLst/>
              </a:prstGeom>
            </p:spPr>
          </p:pic>
        </mc:Fallback>
      </mc:AlternateContent>
      <p:sp>
        <p:nvSpPr>
          <p:cNvPr id="6" name="Title 1">
            <a:extLst>
              <a:ext uri="{FF2B5EF4-FFF2-40B4-BE49-F238E27FC236}">
                <a16:creationId xmlns:a16="http://schemas.microsoft.com/office/drawing/2014/main" id="{AB0676D6-4FE9-511C-9EB1-BB5365C450D1}"/>
              </a:ext>
            </a:extLst>
          </p:cNvPr>
          <p:cNvSpPr>
            <a:spLocks noGrp="1"/>
          </p:cNvSpPr>
          <p:nvPr>
            <p:ph type="title"/>
          </p:nvPr>
        </p:nvSpPr>
        <p:spPr>
          <a:xfrm>
            <a:off x="838200" y="445902"/>
            <a:ext cx="10515600" cy="1325563"/>
          </a:xfrm>
        </p:spPr>
        <p:txBody>
          <a:bodyPr/>
          <a:lstStyle/>
          <a:p>
            <a:r>
              <a:rPr lang="en-US" dirty="0"/>
              <a:t>Methodology</a:t>
            </a:r>
          </a:p>
        </p:txBody>
      </p:sp>
      <p:sp>
        <p:nvSpPr>
          <p:cNvPr id="7" name="Rectangle: Rounded Corners 6">
            <a:extLst>
              <a:ext uri="{FF2B5EF4-FFF2-40B4-BE49-F238E27FC236}">
                <a16:creationId xmlns:a16="http://schemas.microsoft.com/office/drawing/2014/main" id="{3D7DB957-F708-C9A9-4F42-BABAAD944403}"/>
              </a:ext>
            </a:extLst>
          </p:cNvPr>
          <p:cNvSpPr/>
          <p:nvPr/>
        </p:nvSpPr>
        <p:spPr>
          <a:xfrm>
            <a:off x="794657" y="1859273"/>
            <a:ext cx="4241800" cy="1928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Make drone body basic structure </a:t>
            </a:r>
          </a:p>
        </p:txBody>
      </p:sp>
      <p:sp>
        <p:nvSpPr>
          <p:cNvPr id="8" name="Slide Number Placeholder 7">
            <a:extLst>
              <a:ext uri="{FF2B5EF4-FFF2-40B4-BE49-F238E27FC236}">
                <a16:creationId xmlns:a16="http://schemas.microsoft.com/office/drawing/2014/main" id="{370AD78D-4CD5-62ED-B2C9-BB117B921EED}"/>
              </a:ext>
            </a:extLst>
          </p:cNvPr>
          <p:cNvSpPr>
            <a:spLocks noGrp="1"/>
          </p:cNvSpPr>
          <p:nvPr>
            <p:ph type="sldNum" sz="quarter" idx="12"/>
          </p:nvPr>
        </p:nvSpPr>
        <p:spPr/>
        <p:txBody>
          <a:bodyPr/>
          <a:lstStyle/>
          <a:p>
            <a:fld id="{6963526F-BAAC-4A1B-AA1E-8120E09CC191}" type="slidenum">
              <a:rPr lang="en-US" smtClean="0"/>
              <a:t>9</a:t>
            </a:fld>
            <a:endParaRPr lang="en-US"/>
          </a:p>
        </p:txBody>
      </p:sp>
      <p:cxnSp>
        <p:nvCxnSpPr>
          <p:cNvPr id="3" name="Straight Arrow Connector 2">
            <a:extLst>
              <a:ext uri="{FF2B5EF4-FFF2-40B4-BE49-F238E27FC236}">
                <a16:creationId xmlns:a16="http://schemas.microsoft.com/office/drawing/2014/main" id="{41EBF227-6110-4698-6466-BE92FEAC3D41}"/>
              </a:ext>
            </a:extLst>
          </p:cNvPr>
          <p:cNvCxnSpPr/>
          <p:nvPr/>
        </p:nvCxnSpPr>
        <p:spPr>
          <a:xfrm>
            <a:off x="3310759" y="5076497"/>
            <a:ext cx="2442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D857E21-1504-F3AF-F773-6DD4538B373B}"/>
              </a:ext>
            </a:extLst>
          </p:cNvPr>
          <p:cNvSpPr txBox="1"/>
          <p:nvPr/>
        </p:nvSpPr>
        <p:spPr>
          <a:xfrm>
            <a:off x="2550679" y="4814887"/>
            <a:ext cx="760080" cy="523220"/>
          </a:xfrm>
          <a:prstGeom prst="rect">
            <a:avLst/>
          </a:prstGeom>
          <a:noFill/>
        </p:spPr>
        <p:txBody>
          <a:bodyPr wrap="none" rtlCol="0">
            <a:spAutoFit/>
          </a:bodyPr>
          <a:lstStyle/>
          <a:p>
            <a:r>
              <a:rPr lang="en-US" sz="2800" dirty="0"/>
              <a:t>PVC</a:t>
            </a:r>
          </a:p>
        </p:txBody>
      </p:sp>
      <p:sp>
        <p:nvSpPr>
          <p:cNvPr id="9" name="TextBox 8">
            <a:extLst>
              <a:ext uri="{FF2B5EF4-FFF2-40B4-BE49-F238E27FC236}">
                <a16:creationId xmlns:a16="http://schemas.microsoft.com/office/drawing/2014/main" id="{7C725BDE-53D3-7C5D-AD65-96E79363E0ED}"/>
              </a:ext>
            </a:extLst>
          </p:cNvPr>
          <p:cNvSpPr txBox="1"/>
          <p:nvPr/>
        </p:nvSpPr>
        <p:spPr>
          <a:xfrm>
            <a:off x="4231833" y="4049839"/>
            <a:ext cx="1037592" cy="523220"/>
          </a:xfrm>
          <a:prstGeom prst="rect">
            <a:avLst/>
          </a:prstGeom>
          <a:noFill/>
        </p:spPr>
        <p:txBody>
          <a:bodyPr wrap="none" rtlCol="0">
            <a:spAutoFit/>
          </a:bodyPr>
          <a:lstStyle/>
          <a:p>
            <a:r>
              <a:rPr lang="en-US" sz="2800" dirty="0"/>
              <a:t>Metal</a:t>
            </a:r>
          </a:p>
        </p:txBody>
      </p:sp>
      <p:cxnSp>
        <p:nvCxnSpPr>
          <p:cNvPr id="11" name="Straight Arrow Connector 10">
            <a:extLst>
              <a:ext uri="{FF2B5EF4-FFF2-40B4-BE49-F238E27FC236}">
                <a16:creationId xmlns:a16="http://schemas.microsoft.com/office/drawing/2014/main" id="{32F82069-0820-0B77-7341-C56F3D5D1FEC}"/>
              </a:ext>
            </a:extLst>
          </p:cNvPr>
          <p:cNvCxnSpPr/>
          <p:nvPr/>
        </p:nvCxnSpPr>
        <p:spPr>
          <a:xfrm flipV="1">
            <a:off x="5410200" y="4049839"/>
            <a:ext cx="1323975" cy="35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41EBF227-6110-4698-6466-BE92FEAC3D41}"/>
              </a:ext>
            </a:extLst>
          </p:cNvPr>
          <p:cNvCxnSpPr>
            <a:cxnSpLocks/>
          </p:cNvCxnSpPr>
          <p:nvPr/>
        </p:nvCxnSpPr>
        <p:spPr>
          <a:xfrm flipH="1" flipV="1">
            <a:off x="9900458" y="3879579"/>
            <a:ext cx="1513571" cy="44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8">
            <a:extLst>
              <a:ext uri="{FF2B5EF4-FFF2-40B4-BE49-F238E27FC236}">
                <a16:creationId xmlns:a16="http://schemas.microsoft.com/office/drawing/2014/main" id="{7C725BDE-53D3-7C5D-AD65-96E79363E0ED}"/>
              </a:ext>
            </a:extLst>
          </p:cNvPr>
          <p:cNvSpPr txBox="1"/>
          <p:nvPr/>
        </p:nvSpPr>
        <p:spPr>
          <a:xfrm>
            <a:off x="10480908" y="4400550"/>
            <a:ext cx="1438214" cy="52322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t>ABS/PLA</a:t>
            </a:r>
          </a:p>
        </p:txBody>
      </p:sp>
      <p:cxnSp>
        <p:nvCxnSpPr>
          <p:cNvPr id="13" name="Straight Arrow Connector 12">
            <a:extLst>
              <a:ext uri="{FF2B5EF4-FFF2-40B4-BE49-F238E27FC236}">
                <a16:creationId xmlns:a16="http://schemas.microsoft.com/office/drawing/2014/main" id="{32F82069-0820-0B77-7341-C56F3D5D1FEC}"/>
              </a:ext>
            </a:extLst>
          </p:cNvPr>
          <p:cNvCxnSpPr>
            <a:cxnSpLocks/>
          </p:cNvCxnSpPr>
          <p:nvPr/>
        </p:nvCxnSpPr>
        <p:spPr>
          <a:xfrm flipH="1" flipV="1">
            <a:off x="10275859" y="2195840"/>
            <a:ext cx="1138170" cy="212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36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337</TotalTime>
  <Words>889</Words>
  <Application>Microsoft Office PowerPoint</Application>
  <PresentationFormat>Widescreen</PresentationFormat>
  <Paragraphs>373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Retrospect</vt:lpstr>
      <vt:lpstr>Underwater Depth Mapping through Sonar Technology</vt:lpstr>
      <vt:lpstr>Overview</vt:lpstr>
      <vt:lpstr>Introduction</vt:lpstr>
      <vt:lpstr>Research Problem </vt:lpstr>
      <vt:lpstr>Aims</vt:lpstr>
      <vt:lpstr>Objectives</vt:lpstr>
      <vt:lpstr>Parts Of Drone</vt:lpstr>
      <vt:lpstr>Parts Of Drone</vt:lpstr>
      <vt:lpstr>Methodology</vt:lpstr>
      <vt:lpstr>Methodology</vt:lpstr>
      <vt:lpstr>Methodology</vt:lpstr>
      <vt:lpstr>Methodology</vt:lpstr>
      <vt:lpstr>Methodology</vt:lpstr>
      <vt:lpstr>Methodology</vt:lpstr>
      <vt:lpstr>Methodology</vt:lpstr>
      <vt:lpstr>Methodology</vt:lpstr>
      <vt:lpstr>Time Frame</vt:lpstr>
      <vt:lpstr>References</vt:lpstr>
      <vt:lpstr>Thank You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Underwater Depth Mapping through Sonar Technology and Weather Data Collection</dc:title>
  <dc:creator>dhanushka kumara</dc:creator>
  <cp:lastModifiedBy>user</cp:lastModifiedBy>
  <cp:revision>2</cp:revision>
  <dcterms:created xsi:type="dcterms:W3CDTF">2023-12-17T06:28:29Z</dcterms:created>
  <dcterms:modified xsi:type="dcterms:W3CDTF">2023-12-29T06:07:24Z</dcterms:modified>
</cp:coreProperties>
</file>