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7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8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026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5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D64B-E309-4BDD-9CFB-19ECE500285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7ABF52-20E3-4FE4-99B2-826B9A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70D7-7144-E5ED-13D3-E2D1569F7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22" y="2068669"/>
            <a:ext cx="10014155" cy="223252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SAW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03747-5FAF-C119-EF30-EDDA38F71FCE}"/>
              </a:ext>
            </a:extLst>
          </p:cNvPr>
          <p:cNvSpPr txBox="1"/>
          <p:nvPr/>
        </p:nvSpPr>
        <p:spPr>
          <a:xfrm>
            <a:off x="7226711" y="6238567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A.D.D.U.Kumara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9754-6E28-6C45-A1FE-CFD09C11F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5280" y="496766"/>
            <a:ext cx="5216013" cy="811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5D9DB-4629-68CB-84D0-EA58B4C3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744" y="1742421"/>
            <a:ext cx="9453716" cy="127861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 made this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7A426-8BE5-4A8C-9BE9-7D07B747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437" y="2882815"/>
            <a:ext cx="7729819" cy="34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DE5C-C7DC-404F-A70A-F77A0FCA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774" y="452378"/>
            <a:ext cx="349045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9465-1027-6856-E6AE-D44EC389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040" y="1317541"/>
            <a:ext cx="6767468" cy="264733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4 main parts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206EB-46EE-442D-962F-D158427FCD1F}"/>
              </a:ext>
            </a:extLst>
          </p:cNvPr>
          <p:cNvSpPr/>
          <p:nvPr/>
        </p:nvSpPr>
        <p:spPr>
          <a:xfrm>
            <a:off x="1880383" y="21517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886B0-F91B-402A-8169-3CB04DEB7BF3}"/>
              </a:ext>
            </a:extLst>
          </p:cNvPr>
          <p:cNvSpPr/>
          <p:nvPr/>
        </p:nvSpPr>
        <p:spPr>
          <a:xfrm>
            <a:off x="6115806" y="2073961"/>
            <a:ext cx="2621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Blade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4D18C-0CC8-4345-835A-69EF371AABD1}"/>
              </a:ext>
            </a:extLst>
          </p:cNvPr>
          <p:cNvSpPr/>
          <p:nvPr/>
        </p:nvSpPr>
        <p:spPr>
          <a:xfrm>
            <a:off x="1880383" y="5490890"/>
            <a:ext cx="3634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4.Control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8A096F-8B3A-490C-A481-0E20F90F9457}"/>
              </a:ext>
            </a:extLst>
          </p:cNvPr>
          <p:cNvSpPr/>
          <p:nvPr/>
        </p:nvSpPr>
        <p:spPr>
          <a:xfrm>
            <a:off x="9198895" y="2073961"/>
            <a:ext cx="170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E3854-D3BD-4287-AFA1-19B0BA12B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2" t="19265" r="42946" b="42032"/>
          <a:stretch/>
        </p:blipFill>
        <p:spPr>
          <a:xfrm>
            <a:off x="3120441" y="2965048"/>
            <a:ext cx="1841695" cy="17252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06CE0C-8B4F-46E9-9D45-A6C39B4FE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t="28935" r="51467" b="19265"/>
          <a:stretch/>
        </p:blipFill>
        <p:spPr>
          <a:xfrm>
            <a:off x="6845321" y="2893769"/>
            <a:ext cx="769089" cy="1796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85672-9CA0-41C4-B389-8AA43738A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4" t="56475" r="34672" b="2633"/>
          <a:stretch/>
        </p:blipFill>
        <p:spPr>
          <a:xfrm>
            <a:off x="8292132" y="3091839"/>
            <a:ext cx="3514056" cy="18228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50DE9E-C9D0-4978-9137-BC23E5B6DD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" t="23620" r="289" b="25809"/>
          <a:stretch/>
        </p:blipFill>
        <p:spPr>
          <a:xfrm>
            <a:off x="5213503" y="5061072"/>
            <a:ext cx="3263636" cy="16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CBA-28AF-6D9C-EEDC-A4DCBF56B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584" y="640590"/>
            <a:ext cx="7512829" cy="6858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C0494C-B2AF-4E90-A17D-C18D85228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71662"/>
              </p:ext>
            </p:extLst>
          </p:nvPr>
        </p:nvGraphicFramePr>
        <p:xfrm>
          <a:off x="2030094" y="1966173"/>
          <a:ext cx="9491346" cy="4251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5673">
                  <a:extLst>
                    <a:ext uri="{9D8B030D-6E8A-4147-A177-3AD203B41FA5}">
                      <a16:colId xmlns:a16="http://schemas.microsoft.com/office/drawing/2014/main" val="1294397293"/>
                    </a:ext>
                  </a:extLst>
                </a:gridCol>
                <a:gridCol w="4745673">
                  <a:extLst>
                    <a:ext uri="{9D8B030D-6E8A-4147-A177-3AD203B41FA5}">
                      <a16:colId xmlns:a16="http://schemas.microsoft.com/office/drawing/2014/main" val="1835810062"/>
                    </a:ext>
                  </a:extLst>
                </a:gridCol>
              </a:tblGrid>
              <a:tr h="113190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81536"/>
                  </a:ext>
                </a:extLst>
              </a:tr>
              <a:tr h="7248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Easy to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thickness of materials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777283"/>
                  </a:ext>
                </a:extLst>
              </a:tr>
              <a:tr h="724817">
                <a:tc>
                  <a:txBody>
                    <a:bodyPr/>
                    <a:lstStyle/>
                    <a:p>
                      <a:r>
                        <a:rPr lang="en-US" sz="2800" dirty="0"/>
                        <a:t>Blade Speed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cutting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60303"/>
                  </a:ext>
                </a:extLst>
              </a:tr>
              <a:tr h="724817">
                <a:tc>
                  <a:txBody>
                    <a:bodyPr/>
                    <a:lstStyle/>
                    <a:p>
                      <a:r>
                        <a:rPr lang="en-US" sz="2800" dirty="0"/>
                        <a:t>Low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 concerns: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083938"/>
                  </a:ext>
                </a:extLst>
              </a:tr>
              <a:tr h="724817">
                <a:tc>
                  <a:txBody>
                    <a:bodyPr/>
                    <a:lstStyle/>
                    <a:p>
                      <a:r>
                        <a:rPr lang="en-US" sz="2800" dirty="0"/>
                        <a:t>Low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Dust and debris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92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1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3F5-1A48-86D0-D141-051DC077D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196" y="1356396"/>
            <a:ext cx="7478152" cy="261069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74455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69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SCROLL SAW  Machine</vt:lpstr>
      <vt:lpstr>Introduction</vt:lpstr>
      <vt:lpstr>Mechanism</vt:lpstr>
      <vt:lpstr>Advantages and disadvantages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Height Adjustable Working Lift Table</dc:title>
  <dc:creator>Lakshan Madhuranga</dc:creator>
  <cp:lastModifiedBy>Electro BoY</cp:lastModifiedBy>
  <cp:revision>10</cp:revision>
  <dcterms:created xsi:type="dcterms:W3CDTF">2023-01-24T17:57:12Z</dcterms:created>
  <dcterms:modified xsi:type="dcterms:W3CDTF">2023-01-25T16:47:50Z</dcterms:modified>
</cp:coreProperties>
</file>