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E22611-1851-425A-9F86-34BC867068D1}">
          <p14:sldIdLst>
            <p14:sldId id="256"/>
            <p14:sldId id="257"/>
            <p14:sldId id="258"/>
            <p14:sldId id="280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</p14:sldIdLst>
        </p14:section>
        <p14:section name="Untitled Section" id="{694CFC20-7E64-41E1-9E80-03A6E4CE6E3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41"/>
    <a:srgbClr val="1E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3E65-EBED-4FDB-9F1D-912A1D43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61E2D-9D27-4BDD-A745-73B589D02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53CE-A0BF-441B-876F-F942DE8B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81A1-F7D8-4EBE-906D-B4B92C0D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D7C4-4332-4E39-ADAB-58F75EB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0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591F-C023-464D-9F22-EDF8876F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6FE28-90AC-4F2D-B6A4-4685263A5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82F5-6FBD-464B-999F-B41141C7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20E9-81DF-434C-80C9-9B4336CB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7931-D209-4BBB-9EDC-8FD3F915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1A1CF-3D5D-4FFF-A019-A8643BB7F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9CBE3-00B7-41AB-97C8-E4E11D61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2008-DD6E-414B-9CDB-86CF9506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250B-4ED0-4C30-BEAE-F7409966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7559-79D8-47F6-AE62-86417596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6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7639-B422-4436-BAB5-55AFDCB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DD7C-2947-40ED-BEA0-28AE1402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5FCC-9668-4F0A-872C-AC91AC57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EE81-215D-43FC-B250-581B7EA9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95EC-7152-4DCD-AA8D-3EBFDBD9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5485-1322-4D6A-8456-C0BC5949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C265B-4A33-4617-B0F2-96C67460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40E51-7A44-474D-9F4C-224CA51A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5419-BB07-4D21-B0F9-48EE28D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BB2D-700A-49D5-AE2F-A5EC9DC2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29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9C39-BAF5-493B-9133-D79469BB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FDEA-5699-44CD-9B2A-018F5FB6F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ED39C-8ACF-4D83-9AB8-49347667A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28299-A4D6-4155-B922-B5A57B3B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FF43D-EED2-4BBC-8D4E-FDC910F3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A9867-0697-4E2C-98D4-6FF6DEAA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7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0E1E-0695-4C72-9382-AFC314DB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76018-03D3-4F37-8F65-A4FC82A0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17069-FD02-48CD-8CA9-8E1BB028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6BB4B-1613-408B-990D-709B6EDDD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FBE20-65F5-4911-97A9-FB3A3BB27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C813E-964A-49B9-900E-94F9D098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177A7-0B23-4B3D-B1FA-0114E2F0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AD7B1-F4F2-43BD-9130-297A11A9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BD9B-2C8C-4FC4-A27B-8A4BBA83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AFAB3-AE70-4C91-B5B2-4A9997E4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41586-604C-4067-AD95-9715738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9D605-BE95-4526-8A86-45F14CFE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9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15D4E-DDEE-42D0-AB75-F1A4262B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7919D-5607-499D-B548-85DCC90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1359-7839-434F-9AE1-E21412D5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0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338A-B71E-4E0D-ADA8-1A4D51D9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1340-76CD-40F4-A3CF-F3DF2175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1B5C4-CB09-476E-AF55-35C84F3B3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DAFD9-6FA5-46CA-B124-70398630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E7527-ABD3-4CEB-9A8B-1CF5C1C4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2191-968C-4A8A-B868-90F13402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1DE1-FC78-49EE-8709-FF26BFDE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56A5A-7530-4F47-AFD0-CB32A7B8C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DD3E4-29C4-42E7-AD96-507DBBCBA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433DC-BFFB-455E-A7E3-5219CAA7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8B34C-F427-4754-92B2-D8B73FC5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86EB5-2F67-4265-A1CC-59133A75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AFD31-EB5C-47C8-B26C-8179446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03DE-E59C-4885-8F8E-674F1B13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CB1F-A8BC-412C-A283-2F921A182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7199-CFFD-42A5-BCC5-148E8D0CFEE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AD1D-B45A-457D-BB5C-733018D04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AEA6-728E-408F-B66A-F8125FDB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20B9-77D7-43A7-BB79-909AF4C1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8D0E5-9BB6-4CF6-8A0D-82B535660E3D}"/>
              </a:ext>
            </a:extLst>
          </p:cNvPr>
          <p:cNvSpPr/>
          <p:nvPr/>
        </p:nvSpPr>
        <p:spPr>
          <a:xfrm>
            <a:off x="7617042" y="0"/>
            <a:ext cx="4586796" cy="6858000"/>
          </a:xfrm>
          <a:prstGeom prst="rect">
            <a:avLst/>
          </a:prstGeom>
          <a:solidFill>
            <a:srgbClr val="004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AA5A7-975A-42B0-A41D-E390040E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291" y="2459115"/>
            <a:ext cx="4586796" cy="979826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GCM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54278-61DF-48C9-8655-B398B1BA9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291" y="3531016"/>
            <a:ext cx="4586796" cy="89006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HMDD HERATH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SE/2015/014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11134-8A20-4850-A159-49C9EF6FE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6554" r="2359"/>
          <a:stretch/>
        </p:blipFill>
        <p:spPr>
          <a:xfrm>
            <a:off x="8052047" y="1873187"/>
            <a:ext cx="4039340" cy="32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2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550A-DC92-410F-9B0C-9AA4BC4C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touch the Scan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3429-1F1D-4117-822B-0BEE08C3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Prompt the QR scan window and, scan Qr code and it will return the</a:t>
            </a:r>
          </a:p>
          <a:p>
            <a:pPr marL="0" indent="0">
              <a:buNone/>
            </a:pPr>
            <a:r>
              <a:rPr lang="en-US" dirty="0"/>
              <a:t>  value of Qr code. </a:t>
            </a:r>
          </a:p>
          <a:p>
            <a:r>
              <a:rPr lang="en-US" dirty="0"/>
              <a:t>I am implement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zxing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library for Scan QR code.</a:t>
            </a:r>
            <a:endParaRPr lang="en-US" i="1" dirty="0"/>
          </a:p>
          <a:p>
            <a:r>
              <a:rPr lang="en-US" dirty="0"/>
              <a:t>Automatically ,view the group select by </a:t>
            </a:r>
            <a:r>
              <a:rPr lang="en-US" dirty="0" err="1"/>
              <a:t>qr</a:t>
            </a:r>
            <a:r>
              <a:rPr lang="en-US" dirty="0"/>
              <a:t> code…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                                                        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CBF65B-7325-47FA-91EC-90F9BC2D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0C6E3-3239-4425-9C6D-E467F2013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9" y="3813841"/>
            <a:ext cx="1685415" cy="2998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A5E0B-7613-4486-9FD6-6AB2CB9D7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18" y="2452260"/>
            <a:ext cx="2573977" cy="4351338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67B2F37-E782-42E4-B6AA-988949E89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9AFC3B-7933-4C1E-AE99-85DE80C0E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43" y="3813841"/>
            <a:ext cx="3524438" cy="27479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90DA0B-3651-424A-B9E1-2B577BE73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64" y="3813841"/>
            <a:ext cx="1685415" cy="29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288C-7913-42FC-BD24-5FFDFAE3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touch menu icon of group..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195F-9E12-4728-85A3-04BE392C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the popup menu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B05EA-EA9B-4BD2-8EEA-31B89DB0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89" y="1417789"/>
            <a:ext cx="3057730" cy="54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4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AAFC-F649-4748-9F33-44424106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update group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D26E-5D5D-4677-A98C-FBC9BA4D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the menu icon in group class, and choose Group update..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                      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BAE42-1F96-4F3D-835F-A0AFD2543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78" y="2394435"/>
            <a:ext cx="2384050" cy="4241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9E2CC-AA4D-4050-8DDD-D88715000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62" y="2358925"/>
            <a:ext cx="2403740" cy="42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2A54-8C05-492B-938F-12FBE320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delete group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5D0F-EFE7-4C7B-8B51-232D3480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the menu icon in group class, and choose Group delete..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4C186-9D6F-4A74-8052-3ED1BA01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39" y="2401410"/>
            <a:ext cx="2599681" cy="4625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14BDD-994F-4400-81A8-1D6A970F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76" y="2401410"/>
            <a:ext cx="2504875" cy="44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9A7E-A015-4233-810E-202FBE9A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student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8075-2B73-42ED-BB91-DB6BE7F4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the menu icon in group class, and choose Student add..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4B21E-9AE9-400D-9E28-E6BDB1866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71" y="2287652"/>
            <a:ext cx="2454049" cy="4366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CFEB7-8F52-4FB8-92DF-428CFB49D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83" y="2287652"/>
            <a:ext cx="2454050" cy="43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15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6428-1F5B-42EA-B6BE-482F349D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update student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F315-5C76-4AC5-99F5-B94E7503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student list and touch menu icon after choose Student update..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                                   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37400-DE9A-4B61-8D03-4F28AB41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22" y="2310748"/>
            <a:ext cx="2445718" cy="4351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D5788-FE5D-4A5A-A494-47F7FF883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514" y="2310747"/>
            <a:ext cx="2445718" cy="4351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12235-ABC9-4CBA-9E5B-030A1D3C0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22" y="2310748"/>
            <a:ext cx="2555831" cy="45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02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A64D-2CE1-44A4-AAA7-7EF87E78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delete student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5DB4-22CE-4F5E-A313-8316B825B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student list and touch menu icon after choose Student delete..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                                   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70BC2-0E55-4242-823C-9FF116C26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00" y="2263806"/>
            <a:ext cx="2622725" cy="466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58D4A-6400-4905-9C7B-A0B97EBF2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70" y="2317072"/>
            <a:ext cx="2552279" cy="4540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5E5DB-1C38-42E5-B0AE-8B9384627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09" y="2317072"/>
            <a:ext cx="2552279" cy="45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1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39B8-5E14-4EEB-8927-58D9D256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student marks?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BB99-9EC5-4827-8916-6F92315A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604"/>
            <a:ext cx="10515600" cy="4351338"/>
          </a:xfrm>
        </p:spPr>
        <p:txBody>
          <a:bodyPr/>
          <a:lstStyle/>
          <a:p>
            <a:r>
              <a:rPr lang="en-US" dirty="0"/>
              <a:t>Touch the menu icon in group class, and choose Test marks..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                                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02500-1D5B-4A9E-A965-46F1F770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23" y="2334828"/>
            <a:ext cx="2562258" cy="4558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825E1-57FA-4B6A-BF34-11461A259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98" y="2308195"/>
            <a:ext cx="2557268" cy="454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67B09-7A98-4D15-88DC-8BFF634AA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05" y="2299317"/>
            <a:ext cx="2557268" cy="45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B58-5C3A-4C26-80EB-4767A7E6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sim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026A-381D-47BB-A0BF-BCFE22432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the spinner , and change sim name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39BF9-53E9-4091-938B-64D7C9818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85" y="1054506"/>
            <a:ext cx="3182018" cy="56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0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8BFD-5957-45CD-BAC9-3B25A36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student attendance?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03DE-FB93-4A8D-B077-D2722C3A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the menu icon in group class, and choose attendance..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                            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93489-86A2-42D9-AFE0-655BF61FB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24" y="2288081"/>
            <a:ext cx="2588531" cy="4605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DED2B-5398-4D13-AD21-443142BCE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92" y="2288081"/>
            <a:ext cx="2568573" cy="45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804C-4FFE-4E56-AFC4-78218C04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GCM?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7ADC-64C9-434F-918D-9BC32E5D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Gcm App is Group class management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app can be only use by group class Teacher for manage his group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app can , </a:t>
            </a:r>
            <a:r>
              <a:rPr lang="en-US" dirty="0">
                <a:solidFill>
                  <a:srgbClr val="FF0000"/>
                </a:solidFill>
              </a:rPr>
              <a:t>send </a:t>
            </a:r>
            <a:r>
              <a:rPr lang="en-US" dirty="0" err="1">
                <a:solidFill>
                  <a:srgbClr val="FF0000"/>
                </a:solidFill>
              </a:rPr>
              <a:t>sms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each student got marks, save student attendance, save class fees, </a:t>
            </a:r>
            <a:r>
              <a:rPr lang="en-US" dirty="0">
                <a:solidFill>
                  <a:srgbClr val="FF0000"/>
                </a:solidFill>
              </a:rPr>
              <a:t>Graph</a:t>
            </a:r>
            <a:r>
              <a:rPr lang="en-US" dirty="0"/>
              <a:t> each student marks, and manage student and group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can </a:t>
            </a:r>
            <a:r>
              <a:rPr lang="en-US" dirty="0">
                <a:solidFill>
                  <a:srgbClr val="FF0000"/>
                </a:solidFill>
              </a:rPr>
              <a:t>Export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SQLite data base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68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C1A0-6940-455B-9186-5C333236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student attendance?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F7A5-ECEC-454C-BC0A-AF261EBC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student list and touch menu icon -&gt; choose check attendance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                                   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3B832-0D0F-42FF-8D38-DA020BCB2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70" y="2302478"/>
            <a:ext cx="2560482" cy="455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72AC9-85A4-4FCE-8ECB-6405915F0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56" y="2302477"/>
            <a:ext cx="2560482" cy="455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AE9D4-2154-4E9A-B31D-9945B566F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13" y="2302477"/>
            <a:ext cx="2560481" cy="45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5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7F95-7125-474B-99BB-F759006E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Graph student marks?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8042-7BCE-4BFA-8506-4ED92C8A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student list and touch menu icon -&gt; select check marks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                                   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DD69C-CB1D-4114-8734-E94E06821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4" y="2324998"/>
            <a:ext cx="2547823" cy="4533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9751C-441D-4DA4-835D-7A3CEA3A4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57" y="2324998"/>
            <a:ext cx="2547823" cy="4533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AAFCA9-0696-450C-A7AB-53AEBFA36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60" y="2324998"/>
            <a:ext cx="2547823" cy="45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2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5235-56EF-4FEA-9520-01AFD924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export and import 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C20C-61DA-4D00-A61B-F139F7E1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navigation view and select import / export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4C6AC-11AB-45EC-ABB8-95112642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23" y="2325949"/>
            <a:ext cx="2489906" cy="4429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DC307-173D-4286-ACD1-A1AA37845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34" y="2325948"/>
            <a:ext cx="2489906" cy="44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80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B5CD-BD93-4742-A72E-11075C79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class fees?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FFDF-1601-4FF2-BF68-343B7C6E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the menu icon in group class, and choose payment..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                            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7352E-6822-4DCD-A11E-11E50E349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81" y="2333893"/>
            <a:ext cx="2542824" cy="452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5DBB8-CB17-471D-8C5A-112C6288F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82" y="2256680"/>
            <a:ext cx="2586222" cy="46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3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1A58-3167-44DF-B17A-4668EF43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Qr code in existing group?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2A5F-6D95-406D-8B25-236B0112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the menu icon in group class, and choose QR code..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                                                                 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0156D-2DD5-41EC-BD0D-576520A4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72" y="2286507"/>
            <a:ext cx="2569458" cy="4571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D262C-4EA8-45A4-AC41-50F9CFB0A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08" y="2270308"/>
            <a:ext cx="2569458" cy="4571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3846D-3764-4F24-B7F5-BE664C35B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44" y="2270308"/>
            <a:ext cx="2569458" cy="45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0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0928-0519-4A77-8DA1-7F8E2EB8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D420-9D04-49BF-9CC0-1957DEB4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already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completed</a:t>
            </a:r>
            <a:r>
              <a:rPr lang="en-US" dirty="0"/>
              <a:t> my project……</a:t>
            </a:r>
          </a:p>
        </p:txBody>
      </p:sp>
    </p:spTree>
    <p:extLst>
      <p:ext uri="{BB962C8B-B14F-4D97-AF65-F5344CB8AC3E}">
        <p14:creationId xmlns:p14="http://schemas.microsoft.com/office/powerpoint/2010/main" val="2772610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02AD-7D1F-4299-83D6-96DC5E10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DCEF-3354-4FCB-B15E-8EC574F9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teachers use this app, then simple mange there group class, without manually.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Teachers do not memorize all of ,his class information.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3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673-3DB0-45AF-840E-CF6F8DA4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3C5A-A0EC-47DD-8F4E-9C7A74E0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Machin learning. </a:t>
            </a:r>
          </a:p>
        </p:txBody>
      </p:sp>
    </p:spTree>
    <p:extLst>
      <p:ext uri="{BB962C8B-B14F-4D97-AF65-F5344CB8AC3E}">
        <p14:creationId xmlns:p14="http://schemas.microsoft.com/office/powerpoint/2010/main" val="63234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3108-A638-4012-83EC-5D6B8C50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5A61-A904-43EE-AFE4-A4D8A8F42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to navigation bar…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, Group for create a  new</a:t>
            </a:r>
          </a:p>
          <a:p>
            <a:pPr marL="0" indent="0">
              <a:buNone/>
            </a:pPr>
            <a:r>
              <a:rPr lang="en-US" dirty="0"/>
              <a:t>Group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CBB03-FCA4-41D3-8189-E30B807AF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02" y="1429306"/>
            <a:ext cx="2800278" cy="48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9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AF7F-327E-4276-BFFD-71DB2B62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Group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1E2C3B-D229-4CDD-9735-B9BF89C6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17546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Group add</a:t>
            </a:r>
          </a:p>
          <a:p>
            <a:endParaRPr lang="en-US" dirty="0"/>
          </a:p>
          <a:p>
            <a:r>
              <a:rPr lang="en-US" dirty="0"/>
              <a:t>This fragment is use for get class</a:t>
            </a:r>
          </a:p>
          <a:p>
            <a:pPr marL="0" indent="0">
              <a:buNone/>
            </a:pPr>
            <a:r>
              <a:rPr lang="en-US" dirty="0"/>
              <a:t>  Information into SQLITE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D0373-3241-4386-B88E-0146D8C33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5636"/>
            <a:ext cx="3110144" cy="55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457A-E305-4A89-9488-CD667B6E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If we Crete a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DFA1-489C-459C-A4B1-AC4F5735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create QR code,</a:t>
            </a:r>
          </a:p>
          <a:p>
            <a:pPr marL="0" indent="0">
              <a:buNone/>
            </a:pPr>
            <a:r>
              <a:rPr lang="en-US" dirty="0"/>
              <a:t> and it can be share for group leader.</a:t>
            </a:r>
          </a:p>
          <a:p>
            <a:r>
              <a:rPr lang="en-US" dirty="0"/>
              <a:t>Qr code is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for each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 : I am implement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androidmads</a:t>
            </a:r>
          </a:p>
          <a:p>
            <a:pPr marL="0" indent="0"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/>
              <a:t>library for create QR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F30EA-A023-45B5-B46C-AC606E9AD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64" y="956245"/>
            <a:ext cx="3182017" cy="566133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F791486-3339-4BF8-9A23-B92D3DC27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00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7B73-1907-4F08-A6D3-DD83ECB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touch the ,share button…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E4CF-1A7F-44D7-AD80-1CC3A1CD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the share window</a:t>
            </a:r>
          </a:p>
          <a:p>
            <a:pPr marL="0" indent="0">
              <a:buNone/>
            </a:pPr>
            <a:r>
              <a:rPr lang="en-US" dirty="0"/>
              <a:t>  and , we can share Qr code for </a:t>
            </a:r>
          </a:p>
          <a:p>
            <a:pPr marL="0" indent="0">
              <a:buNone/>
            </a:pPr>
            <a:r>
              <a:rPr lang="en-US" dirty="0"/>
              <a:t>   group leader(Student) ,using </a:t>
            </a:r>
          </a:p>
          <a:p>
            <a:pPr marL="0" indent="0">
              <a:buNone/>
            </a:pPr>
            <a:r>
              <a:rPr lang="en-US" dirty="0"/>
              <a:t>   WhatsApp, Bluetooth,….etc.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447FB-925D-4B89-8FDC-69BA2E5B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58" y="1068458"/>
            <a:ext cx="3048853" cy="5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8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8F93-2AE6-4563-A172-6239F12A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each group?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FE81-40D6-49D1-B9F1-7B0A48E3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want to get each group,</a:t>
            </a:r>
          </a:p>
          <a:p>
            <a:pPr marL="0" indent="0">
              <a:buNone/>
            </a:pPr>
            <a:r>
              <a:rPr lang="en-US" dirty="0"/>
              <a:t>   using QR code then,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Go to navigation bar and, Touch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the Scan item…                                                               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                         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54F7D-2C7F-42A4-B2DD-E14FA88F9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50" y="1690688"/>
            <a:ext cx="2347517" cy="4163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A340E-9EAF-4F09-A2F1-95360C3D1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585" y="1676863"/>
            <a:ext cx="2347517" cy="41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7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590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Office Theme</vt:lpstr>
      <vt:lpstr>GCM APP</vt:lpstr>
      <vt:lpstr>What is GCM?</vt:lpstr>
      <vt:lpstr>Why?</vt:lpstr>
      <vt:lpstr>Future plans</vt:lpstr>
      <vt:lpstr>How to use?</vt:lpstr>
      <vt:lpstr>How to create Group</vt:lpstr>
      <vt:lpstr>If we Crete a group</vt:lpstr>
      <vt:lpstr>If we touch the ,share button…</vt:lpstr>
      <vt:lpstr>How to get each group?</vt:lpstr>
      <vt:lpstr>If we touch the Scan button</vt:lpstr>
      <vt:lpstr>When touch menu icon of group..</vt:lpstr>
      <vt:lpstr>How to update group information?</vt:lpstr>
      <vt:lpstr>How to delete group information?</vt:lpstr>
      <vt:lpstr>How to save student information</vt:lpstr>
      <vt:lpstr>How to update student information</vt:lpstr>
      <vt:lpstr>How to delete student information</vt:lpstr>
      <vt:lpstr>How to insert student marks?</vt:lpstr>
      <vt:lpstr>How to change sim ?</vt:lpstr>
      <vt:lpstr>How to insert student attendance?</vt:lpstr>
      <vt:lpstr>How to check student attendance?</vt:lpstr>
      <vt:lpstr>How to Graph student marks?</vt:lpstr>
      <vt:lpstr>How to export and import DB?</vt:lpstr>
      <vt:lpstr>How to save class fees?</vt:lpstr>
      <vt:lpstr>How to get Qr code in existing group?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GCM APP</dc:title>
  <dc:creator>danushkadayawansha44@gmail.com</dc:creator>
  <cp:lastModifiedBy>danushkadayawansha44@gmail.com</cp:lastModifiedBy>
  <cp:revision>45</cp:revision>
  <dcterms:created xsi:type="dcterms:W3CDTF">2018-12-13T10:17:13Z</dcterms:created>
  <dcterms:modified xsi:type="dcterms:W3CDTF">2018-12-14T03:42:39Z</dcterms:modified>
</cp:coreProperties>
</file>