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4"/>
  </p:sldMasterIdLst>
  <p:notesMasterIdLst>
    <p:notesMasterId r:id="rId13"/>
  </p:notesMasterIdLst>
  <p:handoutMasterIdLst>
    <p:handoutMasterId r:id="rId14"/>
  </p:handoutMasterIdLst>
  <p:sldIdLst>
    <p:sldId id="256" r:id="rId5"/>
    <p:sldId id="262" r:id="rId6"/>
    <p:sldId id="263" r:id="rId7"/>
    <p:sldId id="264" r:id="rId8"/>
    <p:sldId id="261" r:id="rId9"/>
    <p:sldId id="265" r:id="rId10"/>
    <p:sldId id="259" r:id="rId11"/>
    <p:sldId id="26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48" autoAdjust="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hyperlink" Target="https://wsparrow.blogspot.com/2018/02/how-to-create-quiz-using-python.html" TargetMode="External"/><Relationship Id="rId2" Type="http://schemas.openxmlformats.org/officeDocument/2006/relationships/image" Target="../media/image3.jpg"/><Relationship Id="rId1" Type="http://schemas.openxmlformats.org/officeDocument/2006/relationships/image" Target="../media/image2.png"/><Relationship Id="rId5" Type="http://schemas.openxmlformats.org/officeDocument/2006/relationships/hyperlink" Target="https://learncodeweb.com/sql/how-to-create-an-index-with-sql-statement/" TargetMode="External"/><Relationship Id="rId4" Type="http://schemas.openxmlformats.org/officeDocument/2006/relationships/image" Target="../media/image4.jp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hyperlink" Target="https://wsparrow.blogspot.com/2018/02/how-to-create-quiz-using-python.html" TargetMode="External"/><Relationship Id="rId2" Type="http://schemas.openxmlformats.org/officeDocument/2006/relationships/image" Target="../media/image3.jpg"/><Relationship Id="rId1" Type="http://schemas.openxmlformats.org/officeDocument/2006/relationships/image" Target="../media/image2.png"/><Relationship Id="rId5" Type="http://schemas.openxmlformats.org/officeDocument/2006/relationships/hyperlink" Target="https://learncodeweb.com/sql/how-to-create-an-index-with-sql-statement/" TargetMode="External"/><Relationship Id="rId4" Type="http://schemas.openxmlformats.org/officeDocument/2006/relationships/image" Target="../media/image4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9C16A6-8C48-4165-8DAF-8C957C12A8FA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701D68F5-42F8-47BC-8FED-84C50F595DF0}">
      <dgm:prSet phldrT="[Text]"/>
      <dgm:spPr/>
      <dgm:t>
        <a:bodyPr/>
        <a:lstStyle/>
        <a:p>
          <a:r>
            <a:rPr lang="en-US" dirty="0"/>
            <a:t>Frontend</a:t>
          </a:r>
        </a:p>
      </dgm:t>
    </dgm:pt>
    <dgm:pt modelId="{9617668C-C38C-4017-8DDF-37855B15D110}" type="parTrans" cxnId="{C4BA385D-31ED-40EF-A5D6-98DFBA64E71A}">
      <dgm:prSet/>
      <dgm:spPr/>
      <dgm:t>
        <a:bodyPr/>
        <a:lstStyle/>
        <a:p>
          <a:endParaRPr lang="en-US"/>
        </a:p>
      </dgm:t>
    </dgm:pt>
    <dgm:pt modelId="{0C95B389-AC0C-4055-9AA3-38815EFC8B0A}" type="sibTrans" cxnId="{C4BA385D-31ED-40EF-A5D6-98DFBA64E71A}">
      <dgm:prSet/>
      <dgm:spPr/>
      <dgm:t>
        <a:bodyPr/>
        <a:lstStyle/>
        <a:p>
          <a:endParaRPr lang="en-US"/>
        </a:p>
      </dgm:t>
    </dgm:pt>
    <dgm:pt modelId="{91A66877-AC1C-46D9-BF2C-6024B638DEA9}">
      <dgm:prSet phldrT="[Text]"/>
      <dgm:spPr/>
      <dgm:t>
        <a:bodyPr/>
        <a:lstStyle/>
        <a:p>
          <a:r>
            <a:rPr lang="en-US" dirty="0"/>
            <a:t>Backend</a:t>
          </a:r>
        </a:p>
      </dgm:t>
    </dgm:pt>
    <dgm:pt modelId="{913FED05-DF41-48A7-B1F8-81937A468EF9}" type="parTrans" cxnId="{7F0DAB6F-9257-4F2D-B31A-3418F73F6952}">
      <dgm:prSet/>
      <dgm:spPr/>
      <dgm:t>
        <a:bodyPr/>
        <a:lstStyle/>
        <a:p>
          <a:endParaRPr lang="en-US"/>
        </a:p>
      </dgm:t>
    </dgm:pt>
    <dgm:pt modelId="{BFCE4A28-C381-46FF-935A-B11534EF7D87}" type="sibTrans" cxnId="{7F0DAB6F-9257-4F2D-B31A-3418F73F6952}">
      <dgm:prSet/>
      <dgm:spPr/>
      <dgm:t>
        <a:bodyPr/>
        <a:lstStyle/>
        <a:p>
          <a:endParaRPr lang="en-US"/>
        </a:p>
      </dgm:t>
    </dgm:pt>
    <dgm:pt modelId="{76CC3289-2662-43F0-A3C6-BA04A135F08C}">
      <dgm:prSet phldrT="[Text]"/>
      <dgm:spPr/>
      <dgm:t>
        <a:bodyPr/>
        <a:lstStyle/>
        <a:p>
          <a:r>
            <a:rPr lang="en-US" dirty="0"/>
            <a:t>Database</a:t>
          </a:r>
        </a:p>
      </dgm:t>
    </dgm:pt>
    <dgm:pt modelId="{D46DB4DA-1442-4ECE-89FE-BBB1E3489E3D}" type="parTrans" cxnId="{0400886E-8A1A-44C2-95A7-DB0EF4911494}">
      <dgm:prSet/>
      <dgm:spPr/>
      <dgm:t>
        <a:bodyPr/>
        <a:lstStyle/>
        <a:p>
          <a:endParaRPr lang="en-US"/>
        </a:p>
      </dgm:t>
    </dgm:pt>
    <dgm:pt modelId="{FA28C9D6-476E-43CD-BA23-D6D990FD78D0}" type="sibTrans" cxnId="{0400886E-8A1A-44C2-95A7-DB0EF4911494}">
      <dgm:prSet/>
      <dgm:spPr/>
      <dgm:t>
        <a:bodyPr/>
        <a:lstStyle/>
        <a:p>
          <a:endParaRPr lang="en-US"/>
        </a:p>
      </dgm:t>
    </dgm:pt>
    <dgm:pt modelId="{8994D886-A75F-411A-A9D7-D31991FF12BD}" type="pres">
      <dgm:prSet presAssocID="{7D9C16A6-8C48-4165-8DAF-8C957C12A8FA}" presName="root" presStyleCnt="0">
        <dgm:presLayoutVars>
          <dgm:dir/>
          <dgm:resizeHandles val="exact"/>
        </dgm:presLayoutVars>
      </dgm:prSet>
      <dgm:spPr/>
    </dgm:pt>
    <dgm:pt modelId="{E1DBA6D5-BD14-4CD2-A0CC-80F867FEFA81}" type="pres">
      <dgm:prSet presAssocID="{701D68F5-42F8-47BC-8FED-84C50F595DF0}" presName="compNode" presStyleCnt="0"/>
      <dgm:spPr/>
    </dgm:pt>
    <dgm:pt modelId="{19A8DC21-3E65-409D-AD53-DA51BB9198A0}" type="pres">
      <dgm:prSet presAssocID="{701D68F5-42F8-47BC-8FED-84C50F595DF0}" presName="iconRect" presStyleLbl="node1" presStyleIdx="0" presStyleCnt="3" custScaleX="157625" custScaleY="157625"/>
      <dgm:spPr>
        <a:blipFill>
          <a:blip xmlns:r="http://schemas.openxmlformats.org/officeDocument/2006/relationships" r:embed="rId1"/>
          <a:srcRect/>
          <a:stretch>
            <a:fillRect t="-6000" b="-6000"/>
          </a:stretch>
        </a:blipFill>
        <a:ln>
          <a:noFill/>
        </a:ln>
      </dgm:spPr>
    </dgm:pt>
    <dgm:pt modelId="{B9F90A48-FF94-4C94-A587-0190406F6FD3}" type="pres">
      <dgm:prSet presAssocID="{701D68F5-42F8-47BC-8FED-84C50F595DF0}" presName="spaceRect" presStyleCnt="0"/>
      <dgm:spPr/>
    </dgm:pt>
    <dgm:pt modelId="{A99B5DD6-89E9-4537-B415-4205CEB9323A}" type="pres">
      <dgm:prSet presAssocID="{701D68F5-42F8-47BC-8FED-84C50F595DF0}" presName="textRect" presStyleLbl="revTx" presStyleIdx="0" presStyleCnt="3" custLinFactNeighborY="9562">
        <dgm:presLayoutVars>
          <dgm:chMax val="1"/>
          <dgm:chPref val="1"/>
        </dgm:presLayoutVars>
      </dgm:prSet>
      <dgm:spPr/>
    </dgm:pt>
    <dgm:pt modelId="{8B391436-B9B0-45BD-A57F-792D6376D868}" type="pres">
      <dgm:prSet presAssocID="{0C95B389-AC0C-4055-9AA3-38815EFC8B0A}" presName="sibTrans" presStyleCnt="0"/>
      <dgm:spPr/>
    </dgm:pt>
    <dgm:pt modelId="{95872155-C45D-46D3-874C-D838089A06F8}" type="pres">
      <dgm:prSet presAssocID="{91A66877-AC1C-46D9-BF2C-6024B638DEA9}" presName="compNode" presStyleCnt="0"/>
      <dgm:spPr/>
    </dgm:pt>
    <dgm:pt modelId="{CE9DF0E8-B0DE-4E1E-9FF4-6006AD8428DB}" type="pres">
      <dgm:prSet presAssocID="{91A66877-AC1C-46D9-BF2C-6024B638DEA9}" presName="iconRect" presStyleLbl="node1" presStyleIdx="1" presStyleCnt="3" custScaleX="157625" custScaleY="157625"/>
      <dgm:spPr>
        <a:blipFill>
          <a:blip xmlns:r="http://schemas.openxmlformats.org/officeDocument/2006/relationships"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l="-55000" r="-55000"/>
          </a:stretch>
        </a:blipFill>
        <a:ln>
          <a:noFill/>
        </a:ln>
      </dgm:spPr>
    </dgm:pt>
    <dgm:pt modelId="{AA0423A1-55B2-45E9-BFE7-3FBE5BDA65ED}" type="pres">
      <dgm:prSet presAssocID="{91A66877-AC1C-46D9-BF2C-6024B638DEA9}" presName="spaceRect" presStyleCnt="0"/>
      <dgm:spPr/>
    </dgm:pt>
    <dgm:pt modelId="{55120873-6F5C-4053-8EAD-6287A7F1097E}" type="pres">
      <dgm:prSet presAssocID="{91A66877-AC1C-46D9-BF2C-6024B638DEA9}" presName="textRect" presStyleLbl="revTx" presStyleIdx="1" presStyleCnt="3" custLinFactNeighborY="15026">
        <dgm:presLayoutVars>
          <dgm:chMax val="1"/>
          <dgm:chPref val="1"/>
        </dgm:presLayoutVars>
      </dgm:prSet>
      <dgm:spPr/>
    </dgm:pt>
    <dgm:pt modelId="{F679C986-30E4-4F0A-A3A6-CAE528BFED76}" type="pres">
      <dgm:prSet presAssocID="{BFCE4A28-C381-46FF-935A-B11534EF7D87}" presName="sibTrans" presStyleCnt="0"/>
      <dgm:spPr/>
    </dgm:pt>
    <dgm:pt modelId="{2EC2FDE3-8908-45C7-A3FD-EB370213FE69}" type="pres">
      <dgm:prSet presAssocID="{76CC3289-2662-43F0-A3C6-BA04A135F08C}" presName="compNode" presStyleCnt="0"/>
      <dgm:spPr/>
    </dgm:pt>
    <dgm:pt modelId="{6DB1FE51-13D0-4A38-AD6E-48D4371A1AF3}" type="pres">
      <dgm:prSet presAssocID="{76CC3289-2662-43F0-A3C6-BA04A135F08C}" presName="iconRect" presStyleLbl="node1" presStyleIdx="2" presStyleCnt="3" custScaleX="157625" custScaleY="157625"/>
      <dgm:spPr>
        <a:blipFill>
          <a:blip xmlns:r="http://schemas.openxmlformats.org/officeDocument/2006/relationships"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rcRect/>
          <a:stretch>
            <a:fillRect l="-50000" r="-50000"/>
          </a:stretch>
        </a:blipFill>
        <a:ln>
          <a:noFill/>
        </a:ln>
      </dgm:spPr>
    </dgm:pt>
    <dgm:pt modelId="{0928538A-05CC-4A79-BD5D-92F985D1EEE5}" type="pres">
      <dgm:prSet presAssocID="{76CC3289-2662-43F0-A3C6-BA04A135F08C}" presName="spaceRect" presStyleCnt="0"/>
      <dgm:spPr/>
    </dgm:pt>
    <dgm:pt modelId="{133097FC-B1F8-4953-B0AB-E8E73D968D1C}" type="pres">
      <dgm:prSet presAssocID="{76CC3289-2662-43F0-A3C6-BA04A135F08C}" presName="textRect" presStyleLbl="revTx" presStyleIdx="2" presStyleCnt="3" custLinFactNeighborY="13660">
        <dgm:presLayoutVars>
          <dgm:chMax val="1"/>
          <dgm:chPref val="1"/>
        </dgm:presLayoutVars>
      </dgm:prSet>
      <dgm:spPr/>
    </dgm:pt>
  </dgm:ptLst>
  <dgm:cxnLst>
    <dgm:cxn modelId="{1B8CB22C-9648-419B-97E9-4AA6C3555723}" type="presOf" srcId="{701D68F5-42F8-47BC-8FED-84C50F595DF0}" destId="{A99B5DD6-89E9-4537-B415-4205CEB9323A}" srcOrd="0" destOrd="0" presId="urn:microsoft.com/office/officeart/2018/2/layout/IconLabelList"/>
    <dgm:cxn modelId="{C4BA385D-31ED-40EF-A5D6-98DFBA64E71A}" srcId="{7D9C16A6-8C48-4165-8DAF-8C957C12A8FA}" destId="{701D68F5-42F8-47BC-8FED-84C50F595DF0}" srcOrd="0" destOrd="0" parTransId="{9617668C-C38C-4017-8DDF-37855B15D110}" sibTransId="{0C95B389-AC0C-4055-9AA3-38815EFC8B0A}"/>
    <dgm:cxn modelId="{5574CC64-4BF2-43BE-BABC-6DF1E58A4C74}" type="presOf" srcId="{7D9C16A6-8C48-4165-8DAF-8C957C12A8FA}" destId="{8994D886-A75F-411A-A9D7-D31991FF12BD}" srcOrd="0" destOrd="0" presId="urn:microsoft.com/office/officeart/2018/2/layout/IconLabelList"/>
    <dgm:cxn modelId="{0400886E-8A1A-44C2-95A7-DB0EF4911494}" srcId="{7D9C16A6-8C48-4165-8DAF-8C957C12A8FA}" destId="{76CC3289-2662-43F0-A3C6-BA04A135F08C}" srcOrd="2" destOrd="0" parTransId="{D46DB4DA-1442-4ECE-89FE-BBB1E3489E3D}" sibTransId="{FA28C9D6-476E-43CD-BA23-D6D990FD78D0}"/>
    <dgm:cxn modelId="{7F0DAB6F-9257-4F2D-B31A-3418F73F6952}" srcId="{7D9C16A6-8C48-4165-8DAF-8C957C12A8FA}" destId="{91A66877-AC1C-46D9-BF2C-6024B638DEA9}" srcOrd="1" destOrd="0" parTransId="{913FED05-DF41-48A7-B1F8-81937A468EF9}" sibTransId="{BFCE4A28-C381-46FF-935A-B11534EF7D87}"/>
    <dgm:cxn modelId="{EC5C6E85-C523-4B60-976B-342F12E3A6CB}" type="presOf" srcId="{91A66877-AC1C-46D9-BF2C-6024B638DEA9}" destId="{55120873-6F5C-4053-8EAD-6287A7F1097E}" srcOrd="0" destOrd="0" presId="urn:microsoft.com/office/officeart/2018/2/layout/IconLabelList"/>
    <dgm:cxn modelId="{6E31C6AB-C9E6-448F-A8CC-566A63619D4D}" type="presOf" srcId="{76CC3289-2662-43F0-A3C6-BA04A135F08C}" destId="{133097FC-B1F8-4953-B0AB-E8E73D968D1C}" srcOrd="0" destOrd="0" presId="urn:microsoft.com/office/officeart/2018/2/layout/IconLabelList"/>
    <dgm:cxn modelId="{2AD6E781-3ED2-484E-B438-73386D2C583D}" type="presParOf" srcId="{8994D886-A75F-411A-A9D7-D31991FF12BD}" destId="{E1DBA6D5-BD14-4CD2-A0CC-80F867FEFA81}" srcOrd="0" destOrd="0" presId="urn:microsoft.com/office/officeart/2018/2/layout/IconLabelList"/>
    <dgm:cxn modelId="{10B2B212-528C-471D-ABD0-D66ED992B833}" type="presParOf" srcId="{E1DBA6D5-BD14-4CD2-A0CC-80F867FEFA81}" destId="{19A8DC21-3E65-409D-AD53-DA51BB9198A0}" srcOrd="0" destOrd="0" presId="urn:microsoft.com/office/officeart/2018/2/layout/IconLabelList"/>
    <dgm:cxn modelId="{2A8FB3D0-F98B-4F5A-BACA-4315E38776FB}" type="presParOf" srcId="{E1DBA6D5-BD14-4CD2-A0CC-80F867FEFA81}" destId="{B9F90A48-FF94-4C94-A587-0190406F6FD3}" srcOrd="1" destOrd="0" presId="urn:microsoft.com/office/officeart/2018/2/layout/IconLabelList"/>
    <dgm:cxn modelId="{95FEF629-9884-451C-89B4-41B897ABE3D6}" type="presParOf" srcId="{E1DBA6D5-BD14-4CD2-A0CC-80F867FEFA81}" destId="{A99B5DD6-89E9-4537-B415-4205CEB9323A}" srcOrd="2" destOrd="0" presId="urn:microsoft.com/office/officeart/2018/2/layout/IconLabelList"/>
    <dgm:cxn modelId="{0FE6827F-DE80-4F8A-8E9D-7F88C0F7EF29}" type="presParOf" srcId="{8994D886-A75F-411A-A9D7-D31991FF12BD}" destId="{8B391436-B9B0-45BD-A57F-792D6376D868}" srcOrd="1" destOrd="0" presId="urn:microsoft.com/office/officeart/2018/2/layout/IconLabelList"/>
    <dgm:cxn modelId="{4857BE3A-D518-473D-AC79-7B9BF18B9824}" type="presParOf" srcId="{8994D886-A75F-411A-A9D7-D31991FF12BD}" destId="{95872155-C45D-46D3-874C-D838089A06F8}" srcOrd="2" destOrd="0" presId="urn:microsoft.com/office/officeart/2018/2/layout/IconLabelList"/>
    <dgm:cxn modelId="{B4B325C4-81F2-4B3E-8CBF-4532B0BFA343}" type="presParOf" srcId="{95872155-C45D-46D3-874C-D838089A06F8}" destId="{CE9DF0E8-B0DE-4E1E-9FF4-6006AD8428DB}" srcOrd="0" destOrd="0" presId="urn:microsoft.com/office/officeart/2018/2/layout/IconLabelList"/>
    <dgm:cxn modelId="{0AE6D335-6E55-47E1-BAD8-0368620AB8F6}" type="presParOf" srcId="{95872155-C45D-46D3-874C-D838089A06F8}" destId="{AA0423A1-55B2-45E9-BFE7-3FBE5BDA65ED}" srcOrd="1" destOrd="0" presId="urn:microsoft.com/office/officeart/2018/2/layout/IconLabelList"/>
    <dgm:cxn modelId="{AFEE8CCD-97FE-4EFA-A584-DF6AFDAD2B20}" type="presParOf" srcId="{95872155-C45D-46D3-874C-D838089A06F8}" destId="{55120873-6F5C-4053-8EAD-6287A7F1097E}" srcOrd="2" destOrd="0" presId="urn:microsoft.com/office/officeart/2018/2/layout/IconLabelList"/>
    <dgm:cxn modelId="{26649F18-C204-4047-8300-905486AB3755}" type="presParOf" srcId="{8994D886-A75F-411A-A9D7-D31991FF12BD}" destId="{F679C986-30E4-4F0A-A3A6-CAE528BFED76}" srcOrd="3" destOrd="0" presId="urn:microsoft.com/office/officeart/2018/2/layout/IconLabelList"/>
    <dgm:cxn modelId="{898D629F-DA37-435F-A0B2-0617605D711A}" type="presParOf" srcId="{8994D886-A75F-411A-A9D7-D31991FF12BD}" destId="{2EC2FDE3-8908-45C7-A3FD-EB370213FE69}" srcOrd="4" destOrd="0" presId="urn:microsoft.com/office/officeart/2018/2/layout/IconLabelList"/>
    <dgm:cxn modelId="{2BDADB1C-15B1-4763-9B35-3792147F8F87}" type="presParOf" srcId="{2EC2FDE3-8908-45C7-A3FD-EB370213FE69}" destId="{6DB1FE51-13D0-4A38-AD6E-48D4371A1AF3}" srcOrd="0" destOrd="0" presId="urn:microsoft.com/office/officeart/2018/2/layout/IconLabelList"/>
    <dgm:cxn modelId="{F692F1E6-C6EC-4391-8432-EB6C34194240}" type="presParOf" srcId="{2EC2FDE3-8908-45C7-A3FD-EB370213FE69}" destId="{0928538A-05CC-4A79-BD5D-92F985D1EEE5}" srcOrd="1" destOrd="0" presId="urn:microsoft.com/office/officeart/2018/2/layout/IconLabelList"/>
    <dgm:cxn modelId="{0E6AF6C4-A4E5-4234-9E16-F9F2334264CD}" type="presParOf" srcId="{2EC2FDE3-8908-45C7-A3FD-EB370213FE69}" destId="{133097FC-B1F8-4953-B0AB-E8E73D968D1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750AC01-D39D-4F3A-9DC8-2A211EE986A2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System Demo	</a:t>
          </a:r>
        </a:p>
      </dgm:t>
    </dgm:pt>
    <dgm:pt modelId="{720680DC-AAA4-4434-A582-60EBCC5BA355}" type="parTrans" cxnId="{0B5DAE5F-BCDC-4BF7-A6E7-CF856886A64D}">
      <dgm:prSet/>
      <dgm:spPr/>
      <dgm:t>
        <a:bodyPr/>
        <a:lstStyle/>
        <a:p>
          <a:endParaRPr lang="en-US"/>
        </a:p>
      </dgm:t>
    </dgm:pt>
    <dgm:pt modelId="{CA077D98-8478-47EA-B6A9-99ACE60C64D4}" type="sibTrans" cxnId="{0B5DAE5F-BCDC-4BF7-A6E7-CF856886A64D}">
      <dgm:prSet/>
      <dgm:spPr/>
      <dgm:t>
        <a:bodyPr/>
        <a:lstStyle/>
        <a:p>
          <a:endParaRPr lang="en-US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1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1"/>
      <dgm:spPr/>
    </dgm:pt>
    <dgm:pt modelId="{429CABD1-4116-474B-81BF-735E2CA9DD00}" type="pres">
      <dgm:prSet presAssocID="{7E5AA53B-3EEE-4DE4-BB81-9044890C2946}" presName="dstNode" presStyleLbl="node1" presStyleIdx="0" presStyleCnt="1"/>
      <dgm:spPr/>
    </dgm:pt>
    <dgm:pt modelId="{58319267-C71E-43C9-94E1-827D0616C7A7}" type="pres">
      <dgm:prSet presAssocID="{6750AC01-D39D-4F3A-9DC8-2A211EE986A2}" presName="text_1" presStyleLbl="node1" presStyleIdx="0" presStyleCnt="1">
        <dgm:presLayoutVars>
          <dgm:bulletEnabled val="1"/>
        </dgm:presLayoutVars>
      </dgm:prSet>
      <dgm:spPr/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1"/>
      <dgm:spPr/>
    </dgm:pt>
  </dgm:ptLst>
  <dgm:cxnLst>
    <dgm:cxn modelId="{A11E3B12-1828-45A7-86C3-BB85832DF84D}" type="presOf" srcId="{CA077D98-8478-47EA-B6A9-99ACE60C64D4}" destId="{D79B43FC-100B-4A0D-A4D5-0D2D04B99064}" srcOrd="0" destOrd="0" presId="urn:microsoft.com/office/officeart/2008/layout/VerticalCurvedList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A8DC21-3E65-409D-AD53-DA51BB9198A0}">
      <dsp:nvSpPr>
        <dsp:cNvPr id="0" name=""/>
        <dsp:cNvSpPr/>
      </dsp:nvSpPr>
      <dsp:spPr>
        <a:xfrm>
          <a:off x="523237" y="494935"/>
          <a:ext cx="2285995" cy="2285995"/>
        </a:xfrm>
        <a:prstGeom prst="rect">
          <a:avLst/>
        </a:prstGeom>
        <a:blipFill>
          <a:blip xmlns:r="http://schemas.openxmlformats.org/officeDocument/2006/relationships" r:embed="rId1"/>
          <a:srcRect/>
          <a:stretch>
            <a:fillRect t="-6000" b="-6000"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9B5DD6-89E9-4537-B415-4205CEB9323A}">
      <dsp:nvSpPr>
        <dsp:cNvPr id="0" name=""/>
        <dsp:cNvSpPr/>
      </dsp:nvSpPr>
      <dsp:spPr>
        <a:xfrm>
          <a:off x="54818" y="2815116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Frontend</a:t>
          </a:r>
        </a:p>
      </dsp:txBody>
      <dsp:txXfrm>
        <a:off x="54818" y="2815116"/>
        <a:ext cx="3222832" cy="720000"/>
      </dsp:txXfrm>
    </dsp:sp>
    <dsp:sp modelId="{CE9DF0E8-B0DE-4E1E-9FF4-6006AD8428DB}">
      <dsp:nvSpPr>
        <dsp:cNvPr id="0" name=""/>
        <dsp:cNvSpPr/>
      </dsp:nvSpPr>
      <dsp:spPr>
        <a:xfrm>
          <a:off x="4310064" y="494935"/>
          <a:ext cx="2285995" cy="2285995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 l="-55000" r="-55000"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120873-6F5C-4053-8EAD-6287A7F1097E}">
      <dsp:nvSpPr>
        <dsp:cNvPr id="0" name=""/>
        <dsp:cNvSpPr/>
      </dsp:nvSpPr>
      <dsp:spPr>
        <a:xfrm>
          <a:off x="3841646" y="2854457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Backend</a:t>
          </a:r>
        </a:p>
      </dsp:txBody>
      <dsp:txXfrm>
        <a:off x="3841646" y="2854457"/>
        <a:ext cx="3222832" cy="720000"/>
      </dsp:txXfrm>
    </dsp:sp>
    <dsp:sp modelId="{6DB1FE51-13D0-4A38-AD6E-48D4371A1AF3}">
      <dsp:nvSpPr>
        <dsp:cNvPr id="0" name=""/>
        <dsp:cNvSpPr/>
      </dsp:nvSpPr>
      <dsp:spPr>
        <a:xfrm>
          <a:off x="8096892" y="494935"/>
          <a:ext cx="2285995" cy="2285995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rcRect/>
          <a:stretch>
            <a:fillRect l="-50000" r="-50000"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3097FC-B1F8-4953-B0AB-E8E73D968D1C}">
      <dsp:nvSpPr>
        <dsp:cNvPr id="0" name=""/>
        <dsp:cNvSpPr/>
      </dsp:nvSpPr>
      <dsp:spPr>
        <a:xfrm>
          <a:off x="7628474" y="2844621"/>
          <a:ext cx="322283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Database</a:t>
          </a:r>
        </a:p>
      </dsp:txBody>
      <dsp:txXfrm>
        <a:off x="7628474" y="2844621"/>
        <a:ext cx="3222832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3704085" y="-618397"/>
          <a:ext cx="4800732" cy="4800732"/>
        </a:xfrm>
        <a:prstGeom prst="blockArc">
          <a:avLst>
            <a:gd name="adj1" fmla="val 18900000"/>
            <a:gd name="adj2" fmla="val 2700000"/>
            <a:gd name="adj3" fmla="val 450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1065423" y="929630"/>
          <a:ext cx="5788824" cy="170467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14438" tIns="124460" rIns="124460" bIns="124460" numCol="1" spcCol="1270" anchor="ctr" anchorCtr="0">
          <a:noAutofit/>
        </a:bodyPr>
        <a:lstStyle/>
        <a:p>
          <a:pPr marL="0" lvl="0" indent="0" algn="l" defTabSz="21780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 dirty="0"/>
            <a:t>System Demo	</a:t>
          </a:r>
        </a:p>
      </dsp:txBody>
      <dsp:txXfrm>
        <a:off x="1065423" y="929630"/>
        <a:ext cx="5788824" cy="1704677"/>
      </dsp:txXfrm>
    </dsp:sp>
    <dsp:sp modelId="{07CB3071-D555-47DA-A36A-69EB91531FD8}">
      <dsp:nvSpPr>
        <dsp:cNvPr id="0" name=""/>
        <dsp:cNvSpPr/>
      </dsp:nvSpPr>
      <dsp:spPr>
        <a:xfrm>
          <a:off x="0" y="716545"/>
          <a:ext cx="2130847" cy="213084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9/27/2025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9/27/2025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9275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1155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dhanushkacb/OOP_Gravity" TargetMode="Externa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6.jpe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11204" y="3824749"/>
            <a:ext cx="7048641" cy="825909"/>
          </a:xfrm>
        </p:spPr>
        <p:txBody>
          <a:bodyPr>
            <a:no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Gravity-Core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1045" y="5027096"/>
            <a:ext cx="10392697" cy="351149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Modernizing Operations for </a:t>
            </a:r>
            <a:r>
              <a:rPr lang="en-US" sz="2400" dirty="0" err="1">
                <a:solidFill>
                  <a:schemeClr val="bg1"/>
                </a:solidFill>
              </a:rPr>
              <a:t>GravityEdu</a:t>
            </a:r>
            <a:r>
              <a:rPr lang="en-US" sz="2400" dirty="0">
                <a:solidFill>
                  <a:schemeClr val="bg1"/>
                </a:solidFill>
              </a:rPr>
              <a:t> Educational Center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BB0B3-725C-ADFD-02C3-625A4ACF8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9A5E89-C933-0FE5-3357-4BC3C115C5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 err="1"/>
              <a:t>GravityEdu</a:t>
            </a:r>
            <a:r>
              <a:rPr lang="en-US" sz="2800" b="1" dirty="0"/>
              <a:t> </a:t>
            </a:r>
            <a:r>
              <a:rPr lang="en-US" sz="2800" dirty="0"/>
              <a:t>relies on </a:t>
            </a:r>
            <a:r>
              <a:rPr lang="en-US" sz="2800" b="1" dirty="0"/>
              <a:t>manual, paper-based processes</a:t>
            </a:r>
            <a:endParaRPr lang="en-US" sz="2800" dirty="0"/>
          </a:p>
          <a:p>
            <a:r>
              <a:rPr lang="en-US" sz="2800" dirty="0"/>
              <a:t>Leads to:</a:t>
            </a:r>
          </a:p>
          <a:p>
            <a:pPr lvl="1" fontAlgn="base"/>
            <a:r>
              <a:rPr lang="en-US" sz="2800" dirty="0"/>
              <a:t>High </a:t>
            </a:r>
            <a:r>
              <a:rPr lang="en-US" sz="2800" b="1" dirty="0"/>
              <a:t>data entry errors</a:t>
            </a:r>
            <a:r>
              <a:rPr lang="en-US" sz="2800" dirty="0"/>
              <a:t> and inaccuracies.</a:t>
            </a:r>
          </a:p>
          <a:p>
            <a:pPr lvl="1" fontAlgn="base"/>
            <a:r>
              <a:rPr lang="en-US" sz="2800" dirty="0"/>
              <a:t>Difficulty in tracking </a:t>
            </a:r>
            <a:r>
              <a:rPr lang="en-US" sz="2800" b="1" dirty="0"/>
              <a:t>outstanding payments</a:t>
            </a:r>
            <a:r>
              <a:rPr lang="en-US" sz="2800" dirty="0"/>
              <a:t>.</a:t>
            </a:r>
          </a:p>
          <a:p>
            <a:pPr lvl="1"/>
            <a:r>
              <a:rPr lang="en-US" sz="2800" dirty="0"/>
              <a:t>Overburdened staff and </a:t>
            </a:r>
            <a:r>
              <a:rPr lang="en-US" sz="2800" b="1" dirty="0"/>
              <a:t>slow decision-making</a:t>
            </a:r>
            <a:r>
              <a:rPr 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38266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9A5CC-402D-C6DA-62FB-F33EBA29B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226E16-EA67-8DF4-B716-4EFC4CB826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 err="1"/>
              <a:t>GravityCore</a:t>
            </a:r>
            <a:endParaRPr lang="en-US" sz="2800" dirty="0"/>
          </a:p>
          <a:p>
            <a:r>
              <a:rPr lang="en-US" sz="2800" dirty="0"/>
              <a:t>A Python-based, centralized system to: </a:t>
            </a:r>
          </a:p>
          <a:p>
            <a:r>
              <a:rPr lang="en-US" sz="2800" b="1" dirty="0"/>
              <a:t>automate operations</a:t>
            </a:r>
            <a:r>
              <a:rPr lang="en-US" sz="2800" dirty="0"/>
              <a:t>, </a:t>
            </a:r>
          </a:p>
          <a:p>
            <a:r>
              <a:rPr lang="en-US" sz="2800" b="1" dirty="0"/>
              <a:t>improve</a:t>
            </a:r>
            <a:r>
              <a:rPr lang="en-US" sz="2800" dirty="0"/>
              <a:t> </a:t>
            </a:r>
            <a:r>
              <a:rPr lang="en-US" sz="2800" b="1" dirty="0"/>
              <a:t>data accuracy</a:t>
            </a:r>
            <a:r>
              <a:rPr lang="en-US" sz="2800" dirty="0"/>
              <a:t>, </a:t>
            </a:r>
          </a:p>
          <a:p>
            <a:r>
              <a:rPr lang="en-US" sz="2800" dirty="0"/>
              <a:t>focus staff on education quality.</a:t>
            </a:r>
          </a:p>
        </p:txBody>
      </p:sp>
    </p:spTree>
    <p:extLst>
      <p:ext uri="{BB962C8B-B14F-4D97-AF65-F5344CB8AC3E}">
        <p14:creationId xmlns:p14="http://schemas.microsoft.com/office/powerpoint/2010/main" val="1068840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1E719-8C26-99D9-B987-20C9771C9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B68FC-6125-932D-B7D8-E9110069AA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Layered architecture with clear separation between:</a:t>
            </a:r>
          </a:p>
          <a:p>
            <a:pPr lvl="1"/>
            <a:r>
              <a:rPr lang="en-US" sz="2800" dirty="0"/>
              <a:t> Data access (Model)</a:t>
            </a:r>
          </a:p>
          <a:p>
            <a:pPr lvl="1"/>
            <a:r>
              <a:rPr lang="en-US" sz="2800" dirty="0"/>
              <a:t> User interface (View)</a:t>
            </a:r>
          </a:p>
          <a:p>
            <a:pPr lvl="1"/>
            <a:r>
              <a:rPr lang="en-US" sz="2800" dirty="0"/>
              <a:t> Application logic/processes (Controller)</a:t>
            </a:r>
          </a:p>
          <a:p>
            <a:pPr lvl="1"/>
            <a:r>
              <a:rPr lang="en-US" sz="2800" dirty="0"/>
              <a:t> Utilities (Config, Security, Logging)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249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858445"/>
            <a:ext cx="11029616" cy="71887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EFF"/>
                </a:solidFill>
              </a:rPr>
              <a:t>Technology stack</a:t>
            </a:r>
          </a:p>
        </p:txBody>
      </p:sp>
      <p:graphicFrame>
        <p:nvGraphicFramePr>
          <p:cNvPr id="4" name="Content Placeholder 3" descr="icon SmartArt graphic">
            <a:extLst>
              <a:ext uri="{FF2B5EF4-FFF2-40B4-BE49-F238E27FC236}">
                <a16:creationId xmlns:a16="http://schemas.microsoft.com/office/drawing/2014/main" id="{81E592E1-99DF-4294-A2E9-EF46299BD3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3077783"/>
              </p:ext>
            </p:extLst>
          </p:nvPr>
        </p:nvGraphicFramePr>
        <p:xfrm>
          <a:off x="338138" y="1900664"/>
          <a:ext cx="10906125" cy="39612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5F061384-47CD-C34F-82CF-57EF87798894}"/>
              </a:ext>
            </a:extLst>
          </p:cNvPr>
          <p:cNvSpPr txBox="1"/>
          <p:nvPr/>
        </p:nvSpPr>
        <p:spPr>
          <a:xfrm>
            <a:off x="875071" y="5761701"/>
            <a:ext cx="85245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GitHub Repository: </a:t>
            </a:r>
            <a:r>
              <a:rPr lang="en-US" b="1" u="sng" dirty="0">
                <a:hlinkClick r:id="rId8"/>
              </a:rPr>
              <a:t>https://github.com/dhanushkacb/OOP_Gravity</a:t>
            </a:r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0DD379-2256-473E-8CEF-7B36758981B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22355" y="5377972"/>
            <a:ext cx="2235837" cy="1406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342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5D6F6-E2E8-3B13-C504-B6781FB11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B69BC-9515-B333-0AF5-924AE2A8ED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536" y="1907457"/>
            <a:ext cx="11029616" cy="4621161"/>
          </a:xfrm>
        </p:spPr>
        <p:txBody>
          <a:bodyPr>
            <a:normAutofit fontScale="92500" lnSpcReduction="20000"/>
          </a:bodyPr>
          <a:lstStyle/>
          <a:p>
            <a:r>
              <a:rPr lang="en-US" sz="2000" b="1" dirty="0"/>
              <a:t>Student &amp; Teacher Management:</a:t>
            </a:r>
            <a:r>
              <a:rPr lang="en-US" sz="2000" dirty="0"/>
              <a:t> </a:t>
            </a:r>
          </a:p>
          <a:p>
            <a:pPr marL="0" indent="0">
              <a:buNone/>
            </a:pPr>
            <a:r>
              <a:rPr lang="en-US" sz="2000" dirty="0"/>
              <a:t>	Registration, profiles, and attendance tracking.</a:t>
            </a:r>
          </a:p>
          <a:p>
            <a:r>
              <a:rPr lang="en-US" sz="2000" b="1" dirty="0"/>
              <a:t>Class Scheduling:</a:t>
            </a:r>
            <a:r>
              <a:rPr lang="en-US" sz="2000" dirty="0"/>
              <a:t> </a:t>
            </a:r>
          </a:p>
          <a:p>
            <a:pPr marL="0" indent="0">
              <a:buNone/>
            </a:pPr>
            <a:r>
              <a:rPr lang="en-US" sz="2000" dirty="0"/>
              <a:t>	Organize by Type (Group/Hall) and Category (Theory/Revision).</a:t>
            </a:r>
          </a:p>
          <a:p>
            <a:r>
              <a:rPr lang="en-US" sz="2000" b="1" dirty="0"/>
              <a:t>Payment Management:</a:t>
            </a:r>
            <a:r>
              <a:rPr lang="en-US" sz="2000" dirty="0"/>
              <a:t> </a:t>
            </a:r>
          </a:p>
          <a:p>
            <a:pPr marL="0" indent="0">
              <a:buNone/>
            </a:pPr>
            <a:r>
              <a:rPr lang="en-US" sz="1800" dirty="0"/>
              <a:t>	Record fees, apply discounts, and monitor outstanding balances.</a:t>
            </a:r>
          </a:p>
          <a:p>
            <a:r>
              <a:rPr lang="en-US" sz="2000" b="1" dirty="0"/>
              <a:t>Reports:</a:t>
            </a:r>
            <a:r>
              <a:rPr lang="en-US" sz="2000" dirty="0"/>
              <a:t> </a:t>
            </a:r>
          </a:p>
          <a:p>
            <a:pPr marL="0" indent="0">
              <a:buNone/>
            </a:pPr>
            <a:r>
              <a:rPr lang="en-US" sz="2000" dirty="0"/>
              <a:t>	Generate Income, Outstanding, and Registration statistics.</a:t>
            </a:r>
          </a:p>
          <a:p>
            <a:r>
              <a:rPr lang="en-US" sz="2000" b="1" dirty="0"/>
              <a:t>Batch Processing:</a:t>
            </a:r>
            <a:r>
              <a:rPr lang="en-US" sz="2000" dirty="0"/>
              <a:t> </a:t>
            </a:r>
          </a:p>
          <a:p>
            <a:pPr marL="0" indent="0">
              <a:buNone/>
            </a:pPr>
            <a:r>
              <a:rPr lang="en-US" sz="2000" dirty="0"/>
              <a:t>	CSV upload for large data import (Students/Payments) </a:t>
            </a:r>
          </a:p>
          <a:p>
            <a:r>
              <a:rPr lang="en-US" sz="2000" b="1" dirty="0"/>
              <a:t>Security:</a:t>
            </a:r>
            <a:r>
              <a:rPr lang="en-US" sz="2000" dirty="0"/>
              <a:t> </a:t>
            </a:r>
          </a:p>
          <a:p>
            <a:pPr marL="0" indent="0">
              <a:buNone/>
            </a:pPr>
            <a:r>
              <a:rPr lang="en-US" sz="2000" dirty="0"/>
              <a:t>	Role-Based Access Control (RBAC) and Encrypted Credentials.</a:t>
            </a:r>
          </a:p>
        </p:txBody>
      </p:sp>
    </p:spTree>
    <p:extLst>
      <p:ext uri="{BB962C8B-B14F-4D97-AF65-F5344CB8AC3E}">
        <p14:creationId xmlns:p14="http://schemas.microsoft.com/office/powerpoint/2010/main" val="25332394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4" descr="Digital Number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aphicFrame>
        <p:nvGraphicFramePr>
          <p:cNvPr id="6" name="Content Placeholder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0213149"/>
              </p:ext>
            </p:extLst>
          </p:nvPr>
        </p:nvGraphicFramePr>
        <p:xfrm>
          <a:off x="719571" y="2198254"/>
          <a:ext cx="6854248" cy="3563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209322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bg2"/>
                </a:solidFill>
              </a:rPr>
              <a:t>Thank you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6390039_win32_fixed.potx" id="{08D75CB0-AD9B-4834-8559-901094BB0ABE}" vid="{3B3EDB20-B381-4B6C-99AC-7C5CDA2B40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791575F-4C21-47C4-8D13-EB9BE66B536F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792209EB-3212-4116-B574-D1F56C7C492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42D3C2F-55A5-48C0-9D5A-95C7FF0389D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143</TotalTime>
  <Words>217</Words>
  <Application>Microsoft Office PowerPoint</Application>
  <PresentationFormat>Widescreen</PresentationFormat>
  <Paragraphs>45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Gill Sans MT</vt:lpstr>
      <vt:lpstr>Wingdings 2</vt:lpstr>
      <vt:lpstr>Custom</vt:lpstr>
      <vt:lpstr>Gravity-Core</vt:lpstr>
      <vt:lpstr>Problem</vt:lpstr>
      <vt:lpstr>solution</vt:lpstr>
      <vt:lpstr>System architecture</vt:lpstr>
      <vt:lpstr>Technology stack</vt:lpstr>
      <vt:lpstr>Core Features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Ayesha Kurukulasooriya</dc:creator>
  <cp:lastModifiedBy>Ayesha Kurukulasooriya</cp:lastModifiedBy>
  <cp:revision>4</cp:revision>
  <dcterms:created xsi:type="dcterms:W3CDTF">2025-09-26T16:18:03Z</dcterms:created>
  <dcterms:modified xsi:type="dcterms:W3CDTF">2025-09-26T18:41:57Z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