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:DHANUSH KARTHICK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:312214375/3EC64AF1AF6AA24BC404978FF04AE023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592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59</cp:revision>
  <dcterms:created xsi:type="dcterms:W3CDTF">2024-03-29T15:07:22Z</dcterms:created>
  <dcterms:modified xsi:type="dcterms:W3CDTF">2024-08-30T10:40:38Z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