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9B5F4-49E5-40A9-D547-D8CDA74041FA}" v="183" dt="2025-02-26T13:03:29.2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E0E0E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E0E0E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997" y="555307"/>
            <a:ext cx="10962005" cy="10125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2469705"/>
            <a:ext cx="654685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E0E0E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nushkumar006/sten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3628" y="2185924"/>
            <a:ext cx="3577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rgbClr val="1CACE3"/>
                </a:solidFill>
                <a:latin typeface="Arial"/>
                <a:cs typeface="Arial"/>
              </a:rPr>
              <a:t>PROJECT</a:t>
            </a:r>
            <a:r>
              <a:rPr sz="3600" b="1" spc="-4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CACE3"/>
                </a:solidFill>
                <a:latin typeface="Arial"/>
                <a:cs typeface="Arial"/>
              </a:rPr>
              <a:t>TITLE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857" rIns="0" bIns="0" rtlCol="0">
            <a:spAutoFit/>
          </a:bodyPr>
          <a:lstStyle/>
          <a:p>
            <a:pPr marL="327977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204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333375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0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9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Dhanushkumar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sz="2000" b="1" spc="-9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KSR</a:t>
            </a:r>
            <a:r>
              <a:rPr sz="2000" b="1" spc="-8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Institute</a:t>
            </a:r>
            <a:r>
              <a:rPr sz="2000" spc="-5" dirty="0">
                <a:solidFill>
                  <a:srgbClr val="1382AC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For</a:t>
            </a:r>
            <a:r>
              <a:rPr sz="2000" spc="-65" dirty="0">
                <a:solidFill>
                  <a:srgbClr val="1382AC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Engineering </a:t>
            </a:r>
            <a:r>
              <a:rPr sz="2000" spc="-25" dirty="0">
                <a:solidFill>
                  <a:srgbClr val="1382AC"/>
                </a:solidFill>
                <a:latin typeface="Franklin Gothic Medium"/>
                <a:cs typeface="Franklin Gothic Medium"/>
              </a:rPr>
              <a:t>And</a:t>
            </a:r>
            <a:endParaRPr sz="2000">
              <a:latin typeface="Franklin Gothic Medium"/>
              <a:cs typeface="Franklin Gothic Medium"/>
            </a:endParaRPr>
          </a:p>
          <a:p>
            <a:pPr marL="2763520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Technology </a:t>
            </a:r>
            <a:r>
              <a:rPr sz="200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&amp;</a:t>
            </a:r>
            <a:r>
              <a:rPr sz="2000" spc="-2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B</a:t>
            </a:r>
            <a:r>
              <a:rPr sz="2000" spc="-114" dirty="0">
                <a:solidFill>
                  <a:srgbClr val="1382AC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1382AC"/>
                </a:solidFill>
                <a:latin typeface="Franklin Gothic Medium"/>
                <a:cs typeface="Franklin Gothic Medium"/>
              </a:rPr>
              <a:t>Tech</a:t>
            </a:r>
            <a:r>
              <a:rPr sz="2000" spc="-65" dirty="0">
                <a:solidFill>
                  <a:srgbClr val="1382AC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1382AC"/>
                </a:solidFill>
                <a:latin typeface="Franklin Gothic Medium"/>
                <a:cs typeface="Franklin Gothic Medium"/>
              </a:rPr>
              <a:t>IT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775" y="2576512"/>
            <a:ext cx="6253480" cy="162416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>
              <a:buClr>
                <a:srgbClr val="1CACE3"/>
              </a:buClr>
              <a:buSzPct val="91176"/>
              <a:buFont typeface="Cambria"/>
              <a:buChar char="◾"/>
              <a:tabLst>
                <a:tab pos="318135" algn="l"/>
              </a:tabLst>
            </a:pPr>
            <a:r>
              <a:rPr lang="en-US" sz="1700" b="1" spc="-20" dirty="0">
                <a:solidFill>
                  <a:srgbClr val="404040"/>
                </a:solidFill>
              </a:rPr>
              <a:t>Integrating Stronger Encryption Techniques:</a:t>
            </a:r>
            <a:r>
              <a:rPr lang="en-US" sz="1700" spc="-20" dirty="0">
                <a:solidFill>
                  <a:srgbClr val="404040"/>
                </a:solidFill>
              </a:rPr>
              <a:t> Using AES for advanced security.</a:t>
            </a:r>
            <a:endParaRPr lang="en-US" sz="1700" spc="-20" dirty="0">
              <a:solidFill>
                <a:srgbClr val="404040"/>
              </a:solidFill>
              <a:latin typeface="Franklin Gothic Medium"/>
            </a:endParaRPr>
          </a:p>
          <a:p>
            <a:pPr algn="l">
              <a:spcBef>
                <a:spcPts val="125"/>
              </a:spcBef>
              <a:buFont typeface="Cambria"/>
              <a:buChar char="•"/>
              <a:tabLst>
                <a:tab pos="318135" algn="l"/>
              </a:tabLst>
            </a:pPr>
            <a:r>
              <a:rPr lang="en-US" sz="1700" b="1" spc="-20">
                <a:solidFill>
                  <a:srgbClr val="404040"/>
                </a:solidFill>
              </a:rPr>
              <a:t>AI-Based Steganalysis:</a:t>
            </a:r>
            <a:r>
              <a:rPr lang="en-US" sz="1700" spc="-20">
                <a:solidFill>
                  <a:srgbClr val="404040"/>
                </a:solidFill>
              </a:rPr>
              <a:t> Detecting hidden data in encrypted images.</a:t>
            </a:r>
            <a:endParaRPr lang="en-US"/>
          </a:p>
          <a:p>
            <a:pPr algn="l">
              <a:spcBef>
                <a:spcPts val="125"/>
              </a:spcBef>
              <a:buFont typeface="Cambria"/>
              <a:buChar char="•"/>
              <a:tabLst>
                <a:tab pos="318135" algn="l"/>
              </a:tabLst>
            </a:pPr>
            <a:r>
              <a:rPr lang="en-US" sz="1700" b="1" spc="-20">
                <a:solidFill>
                  <a:srgbClr val="404040"/>
                </a:solidFill>
              </a:rPr>
              <a:t>Expanding File Format Support:</a:t>
            </a:r>
            <a:r>
              <a:rPr lang="en-US" sz="1700" spc="-20">
                <a:solidFill>
                  <a:srgbClr val="404040"/>
                </a:solidFill>
              </a:rPr>
              <a:t> PNG, BMP, and other formats.</a:t>
            </a:r>
            <a:endParaRPr lang="en-US"/>
          </a:p>
          <a:p>
            <a:pPr marL="318135" indent="-30543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135" algn="l"/>
              </a:tabLst>
            </a:pPr>
            <a:endParaRPr lang="en-US" sz="1700" spc="-20" dirty="0">
              <a:solidFill>
                <a:srgbClr val="40404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0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40" dirty="0"/>
              <a:t> </a:t>
            </a:r>
            <a:r>
              <a:rPr spc="-10" dirty="0"/>
              <a:t>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520" y="3602418"/>
            <a:ext cx="21278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001F5F"/>
                </a:solidFill>
              </a:rPr>
              <a:t>THANK</a:t>
            </a:r>
            <a:r>
              <a:rPr sz="2750" spc="15" dirty="0">
                <a:solidFill>
                  <a:srgbClr val="001F5F"/>
                </a:solidFill>
              </a:rPr>
              <a:t> </a:t>
            </a:r>
            <a:r>
              <a:rPr sz="2750" spc="-25" dirty="0">
                <a:solidFill>
                  <a:srgbClr val="001F5F"/>
                </a:solidFill>
              </a:rPr>
              <a:t>YOU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849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1F5F"/>
                </a:solidFill>
              </a:rPr>
              <a:t>OUTLINE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264668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0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0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 users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Git-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hub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7277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PROBLEM</a:t>
            </a:r>
            <a:r>
              <a:rPr sz="3950" spc="40" dirty="0"/>
              <a:t> </a:t>
            </a:r>
            <a:r>
              <a:rPr sz="3950" spc="-10" dirty="0"/>
              <a:t>STATEMENT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31494" y="1384299"/>
            <a:ext cx="10215880" cy="441967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60375" marR="508000" indent="-457200">
              <a:lnSpc>
                <a:spcPct val="111500"/>
              </a:lnSpc>
              <a:spcBef>
                <a:spcPts val="95"/>
              </a:spcBef>
              <a:buClr>
                <a:srgbClr val="1CACE3"/>
              </a:buClr>
              <a:buSzPct val="89062"/>
              <a:buFont typeface="Cambria"/>
              <a:buChar char="◾"/>
              <a:tabLst>
                <a:tab pos="318135" algn="l"/>
              </a:tabLst>
            </a:pPr>
            <a:r>
              <a:rPr lang="en-US" sz="3200" spc="-10">
                <a:solidFill>
                  <a:srgbClr val="0E0E0E"/>
                </a:solidFill>
              </a:rPr>
              <a:t>Securing digital images from unauthorized access is a major cybersecurity challenge. </a:t>
            </a:r>
            <a:endParaRPr lang="en-US" sz="3200" spc="-10" dirty="0">
              <a:solidFill>
                <a:srgbClr val="0E0E0E"/>
              </a:solidFill>
              <a:latin typeface="Franklin Gothic Medium"/>
            </a:endParaRPr>
          </a:p>
          <a:p>
            <a:pPr marL="460375" marR="508000" indent="-457200">
              <a:lnSpc>
                <a:spcPct val="111500"/>
              </a:lnSpc>
              <a:spcBef>
                <a:spcPts val="95"/>
              </a:spcBef>
              <a:buClr>
                <a:srgbClr val="1CACE3"/>
              </a:buClr>
              <a:buSzPct val="89062"/>
              <a:buFont typeface="Cambria"/>
              <a:buChar char="◾"/>
              <a:tabLst>
                <a:tab pos="318135" algn="l"/>
              </a:tabLst>
            </a:pPr>
            <a:r>
              <a:rPr lang="en-US" sz="3200" spc="-10" dirty="0">
                <a:solidFill>
                  <a:srgbClr val="0E0E0E"/>
                </a:solidFill>
              </a:rPr>
              <a:t>Traditional encryption methods make images </a:t>
            </a:r>
            <a:r>
              <a:rPr lang="en-US" sz="3200" spc="-10">
                <a:solidFill>
                  <a:srgbClr val="0E0E0E"/>
                </a:solidFill>
              </a:rPr>
              <a:t>unreadable, raising suspicion.</a:t>
            </a:r>
            <a:endParaRPr lang="en-US" sz="3200" spc="-10">
              <a:solidFill>
                <a:srgbClr val="0E0E0E"/>
              </a:solidFill>
              <a:latin typeface="Franklin Gothic Medium"/>
            </a:endParaRPr>
          </a:p>
          <a:p>
            <a:pPr marL="460375" marR="508000" indent="-457200">
              <a:lnSpc>
                <a:spcPct val="111500"/>
              </a:lnSpc>
              <a:spcBef>
                <a:spcPts val="95"/>
              </a:spcBef>
              <a:buClr>
                <a:srgbClr val="1CACE3"/>
              </a:buClr>
              <a:buSzPct val="89062"/>
              <a:buFont typeface="Cambria"/>
              <a:buChar char="◾"/>
              <a:tabLst>
                <a:tab pos="318135" algn="l"/>
              </a:tabLst>
            </a:pPr>
            <a:r>
              <a:rPr lang="en-US" sz="3200" spc="-10" dirty="0">
                <a:solidFill>
                  <a:srgbClr val="0E0E0E"/>
                </a:solidFill>
              </a:rPr>
              <a:t> This project hides secret messages inside images by modifying pixel values while keeping them visually intact.</a:t>
            </a:r>
            <a:endParaRPr lang="en-US" sz="3200" spc="-10" dirty="0">
              <a:solidFill>
                <a:srgbClr val="0E0E0E"/>
              </a:solidFill>
              <a:latin typeface="Franklin Gothic Medium"/>
              <a:cs typeface="Franklin Gothic Medium"/>
            </a:endParaRPr>
          </a:p>
          <a:p>
            <a:pPr marL="318135" marR="508000" indent="-314960">
              <a:lnSpc>
                <a:spcPct val="111500"/>
              </a:lnSpc>
              <a:spcBef>
                <a:spcPts val="95"/>
              </a:spcBef>
              <a:buClr>
                <a:srgbClr val="1CACE3"/>
              </a:buClr>
              <a:buSzPct val="89062"/>
              <a:buFont typeface="Cambria"/>
              <a:buChar char="◾"/>
              <a:tabLst>
                <a:tab pos="318135" algn="l"/>
              </a:tabLst>
            </a:pPr>
            <a:endParaRPr lang="en-US" sz="3200" spc="-10" dirty="0">
              <a:solidFill>
                <a:srgbClr val="0E0E0E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2876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70325" algn="l"/>
              </a:tabLst>
            </a:pPr>
            <a:r>
              <a:rPr sz="3950" spc="-10" dirty="0"/>
              <a:t>TECHNOLOGY</a:t>
            </a:r>
            <a:r>
              <a:rPr sz="3950" dirty="0"/>
              <a:t>	</a:t>
            </a:r>
            <a:r>
              <a:rPr sz="3950" spc="-20" dirty="0"/>
              <a:t>USED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041717" y="3228086"/>
            <a:ext cx="7134225" cy="189180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algn="l">
              <a:buSzPct val="95833"/>
              <a:buChar char="•"/>
              <a:tabLst>
                <a:tab pos="215265" algn="l"/>
              </a:tabLst>
            </a:pPr>
            <a:r>
              <a:rPr lang="en-US" sz="2400" b="1" spc="-10" dirty="0"/>
              <a:t>Programming Language:</a:t>
            </a:r>
            <a:r>
              <a:rPr lang="en-US" sz="2400" spc="-10" dirty="0"/>
              <a:t> Python 3.11.9</a:t>
            </a:r>
            <a:endParaRPr lang="en-US" sz="2400" spc="-10" dirty="0">
              <a:latin typeface="Franklin Gothic Medium"/>
            </a:endParaRPr>
          </a:p>
          <a:p>
            <a:pPr algn="l">
              <a:spcBef>
                <a:spcPts val="105"/>
              </a:spcBef>
              <a:buChar char="•"/>
              <a:tabLst>
                <a:tab pos="215265" algn="l"/>
              </a:tabLst>
            </a:pPr>
            <a:r>
              <a:rPr lang="en-US" sz="2400" b="1" spc="-10" dirty="0"/>
              <a:t>Libraries Used:</a:t>
            </a:r>
            <a:endParaRPr lang="en-US" dirty="0"/>
          </a:p>
          <a:p>
            <a:pPr lvl="1" algn="l">
              <a:spcBef>
                <a:spcPts val="105"/>
              </a:spcBef>
              <a:buChar char="•"/>
              <a:tabLst>
                <a:tab pos="215265" algn="l"/>
              </a:tabLst>
            </a:pPr>
            <a:r>
              <a:rPr lang="en-US" sz="2400" spc="-10" dirty="0"/>
              <a:t>OpenCV – Image processing</a:t>
            </a:r>
            <a:endParaRPr lang="en-US" dirty="0"/>
          </a:p>
          <a:p>
            <a:pPr lvl="1" algn="l">
              <a:spcBef>
                <a:spcPts val="105"/>
              </a:spcBef>
              <a:buChar char="•"/>
              <a:tabLst>
                <a:tab pos="215265" algn="l"/>
              </a:tabLst>
            </a:pPr>
            <a:r>
              <a:rPr lang="en-US" sz="2400" spc="-10" dirty="0"/>
              <a:t>OS – File handling</a:t>
            </a:r>
            <a:endParaRPr lang="en-US" dirty="0"/>
          </a:p>
          <a:p>
            <a:pPr marL="215265" indent="-207645">
              <a:lnSpc>
                <a:spcPts val="2865"/>
              </a:lnSpc>
              <a:spcBef>
                <a:spcPts val="105"/>
              </a:spcBef>
              <a:buSzPct val="95833"/>
              <a:buChar char="•"/>
              <a:tabLst>
                <a:tab pos="215265" algn="l"/>
              </a:tabLst>
            </a:pPr>
            <a:endParaRPr lang="en-US" sz="2400" spc="-1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547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WOW</a:t>
            </a:r>
            <a:r>
              <a:rPr sz="3200" spc="-35" dirty="0"/>
              <a:t> </a:t>
            </a:r>
            <a:r>
              <a:rPr sz="3200" spc="-25" dirty="0"/>
              <a:t>FACTORS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2775" y="3012630"/>
            <a:ext cx="5680075" cy="2274982"/>
          </a:xfrm>
          <a:prstGeom prst="rect">
            <a:avLst/>
          </a:prstGeom>
        </p:spPr>
        <p:txBody>
          <a:bodyPr vert="horz" wrap="square" lIns="0" tIns="167640" rIns="0" bIns="0" rtlCol="0" anchor="t">
            <a:spAutoFit/>
          </a:bodyPr>
          <a:lstStyle/>
          <a:p>
            <a:pPr algn="l">
              <a:buClr>
                <a:srgbClr val="1CACE3"/>
              </a:buClr>
              <a:buSzPct val="91666"/>
              <a:buFont typeface="Arial"/>
              <a:buChar char="•"/>
              <a:tabLst>
                <a:tab pos="318135" algn="l"/>
              </a:tabLst>
            </a:pPr>
            <a:r>
              <a:rPr lang="en-US" b="1" spc="-10" dirty="0"/>
              <a:t>Steganography-Based Encryption:</a:t>
            </a:r>
            <a:r>
              <a:rPr lang="en-US" spc="-10" dirty="0"/>
              <a:t> Conceals messages </a:t>
            </a:r>
            <a:r>
              <a:rPr lang="en-US" spc="-10" dirty="0" err="1"/>
              <a:t>insideimages</a:t>
            </a:r>
            <a:r>
              <a:rPr lang="en-US" spc="-10" dirty="0"/>
              <a:t>.</a:t>
            </a:r>
            <a:endParaRPr lang="en-US" dirty="0"/>
          </a:p>
          <a:p>
            <a:pPr algn="l">
              <a:buFont typeface="Arial"/>
              <a:buChar char="•"/>
              <a:tabLst>
                <a:tab pos="318135" algn="l"/>
              </a:tabLst>
            </a:pPr>
            <a:r>
              <a:rPr lang="en-US" b="1" spc="-10" dirty="0"/>
              <a:t>Simple &amp; Efficient:</a:t>
            </a:r>
            <a:r>
              <a:rPr lang="en-US" spc="-10" dirty="0"/>
              <a:t> No complex cryptographic keys required.</a:t>
            </a:r>
            <a:endParaRPr lang="en-US" dirty="0"/>
          </a:p>
          <a:p>
            <a:pPr algn="l">
              <a:buFont typeface="Arial"/>
              <a:buChar char="•"/>
              <a:tabLst>
                <a:tab pos="318135" algn="l"/>
              </a:tabLst>
            </a:pPr>
            <a:r>
              <a:rPr lang="en-US" b="1" spc="-10" dirty="0"/>
              <a:t>Lossless Decryption:</a:t>
            </a:r>
            <a:r>
              <a:rPr lang="en-US" spc="-10" dirty="0"/>
              <a:t> Image quality remains intact.</a:t>
            </a:r>
            <a:endParaRPr lang="en-US" dirty="0"/>
          </a:p>
          <a:p>
            <a:pPr algn="l">
              <a:buFont typeface="Arial"/>
              <a:buChar char="•"/>
              <a:tabLst>
                <a:tab pos="318135" algn="l"/>
              </a:tabLst>
            </a:pPr>
            <a:r>
              <a:rPr lang="en-US" b="1" spc="-10" dirty="0"/>
              <a:t>Fast Processing:</a:t>
            </a:r>
            <a:r>
              <a:rPr lang="en-US" spc="-10" dirty="0"/>
              <a:t> Lightweight and efficient.</a:t>
            </a:r>
            <a:endParaRPr lang="en-US" dirty="0"/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135" algn="l"/>
              </a:tabLst>
            </a:pPr>
            <a:endParaRPr lang="en-US" spc="-1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B07DAA2-25E6-3F9A-6E94-CB5500CD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60" y="1590675"/>
            <a:ext cx="4721255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771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Trebuchet MS"/>
                <a:cs typeface="Trebuchet MS"/>
              </a:rPr>
              <a:t>END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90" dirty="0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967" y="3218878"/>
            <a:ext cx="7411084" cy="115929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US" b="1" spc="-10" dirty="0"/>
              <a:t>Cybersecurity Professionals</a:t>
            </a:r>
            <a:r>
              <a:rPr lang="en-US" spc="-10" dirty="0"/>
              <a:t> – Exploring steganographic encryption.</a:t>
            </a:r>
            <a:endParaRPr lang="en-US" spc="-10" dirty="0">
              <a:latin typeface="Franklin Gothic Medium"/>
            </a:endParaRPr>
          </a:p>
          <a:p>
            <a:pPr algn="l">
              <a:spcBef>
                <a:spcPts val="100"/>
              </a:spcBef>
              <a:buFont typeface="Arial MT"/>
              <a:buChar char="•"/>
              <a:tabLst>
                <a:tab pos="91440" algn="l"/>
              </a:tabLst>
            </a:pPr>
            <a:r>
              <a:rPr lang="en-US" b="1" spc="-10" dirty="0"/>
              <a:t>Photographers &amp; Digital Artists</a:t>
            </a:r>
            <a:r>
              <a:rPr lang="en-US" spc="-10" dirty="0"/>
              <a:t> – Protecting copyrighted images.</a:t>
            </a:r>
            <a:endParaRPr lang="en-US" dirty="0"/>
          </a:p>
          <a:p>
            <a:pPr algn="l">
              <a:spcBef>
                <a:spcPts val="100"/>
              </a:spcBef>
              <a:buFont typeface="Arial MT"/>
              <a:buChar char="•"/>
              <a:tabLst>
                <a:tab pos="91440" algn="l"/>
              </a:tabLst>
            </a:pPr>
            <a:r>
              <a:rPr lang="en-US" b="1" spc="-10" dirty="0"/>
              <a:t>Students &amp; Researchers</a:t>
            </a:r>
            <a:r>
              <a:rPr lang="en-US" spc="-10" dirty="0"/>
              <a:t> – Learning about encryption &amp; data hiding.</a:t>
            </a:r>
            <a:endParaRPr lang="en-US" dirty="0"/>
          </a:p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endParaRPr lang="en-US" sz="1800" spc="-1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771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723D47-7CCC-FE7B-DC04-8C3A366E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1423988"/>
            <a:ext cx="6096000" cy="3305175"/>
          </a:xfrm>
          <a:prstGeom prst="rect">
            <a:avLst/>
          </a:prstGeom>
        </p:spPr>
      </p:pic>
      <p:pic>
        <p:nvPicPr>
          <p:cNvPr id="13" name="Picture 12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3AE72EAD-BAE0-EF57-20F0-9D2FC0DB8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46" y="1568042"/>
            <a:ext cx="2743200" cy="171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B4C917-FF41-3CF0-4B46-BED77477EFBD}"/>
              </a:ext>
            </a:extLst>
          </p:cNvPr>
          <p:cNvSpPr txBox="1"/>
          <p:nvPr/>
        </p:nvSpPr>
        <p:spPr>
          <a:xfrm>
            <a:off x="7373470" y="34290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Encrypted Image</a:t>
            </a:r>
          </a:p>
        </p:txBody>
      </p:sp>
      <p:pic>
        <p:nvPicPr>
          <p:cNvPr id="16" name="Picture 15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8C1900A9-7050-62C2-8AFE-A8C344722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09" y="4325788"/>
            <a:ext cx="2743200" cy="1714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6C0A02-1530-3647-74A9-307348A48C05}"/>
              </a:ext>
            </a:extLst>
          </p:cNvPr>
          <p:cNvSpPr txBox="1"/>
          <p:nvPr/>
        </p:nvSpPr>
        <p:spPr>
          <a:xfrm>
            <a:off x="9468970" y="5558117"/>
            <a:ext cx="209774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Normal image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739203"/>
            <a:ext cx="21024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latin typeface="Trebuchet MS"/>
                <a:cs typeface="Trebuchet MS"/>
              </a:rPr>
              <a:t>CONCLUSION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869247"/>
            <a:ext cx="7806690" cy="1118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13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demonstrates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simple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encryption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approach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color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manipulation.</a:t>
            </a:r>
            <a:endParaRPr sz="17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13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image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while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maintaining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integrity.</a:t>
            </a:r>
            <a:endParaRPr sz="17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13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expanded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stronger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cryptographic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algorithms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future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versions.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771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25"/>
              </a:spcBef>
            </a:pPr>
            <a:r>
              <a:rPr sz="2750" spc="-55" dirty="0">
                <a:latin typeface="Trebuchet MS"/>
                <a:cs typeface="Trebuchet MS"/>
              </a:rPr>
              <a:t>GITHUB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LINK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5059" y="3292418"/>
            <a:ext cx="2653665" cy="27764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8135" algn="l"/>
              </a:tabLst>
            </a:pPr>
            <a:r>
              <a:rPr lang="en-US" sz="1700" spc="-2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2"/>
              </a:rPr>
              <a:t>dhanushkumar006/steno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TECHNOLOGY USED</vt:lpstr>
      <vt:lpstr>WOW FACTORS</vt:lpstr>
      <vt:lpstr>END USERS</vt:lpstr>
      <vt:lpstr>RESULTS</vt:lpstr>
      <vt:lpstr>CONCLUSION</vt:lpstr>
      <vt:lpstr>GITHUB LINK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54</cp:revision>
  <dcterms:created xsi:type="dcterms:W3CDTF">2025-02-26T11:37:17Z</dcterms:created>
  <dcterms:modified xsi:type="dcterms:W3CDTF">2025-02-26T13:03:44Z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2025-02-26T00:00:00Z</vt:filetime>
  </property>
  <property fmtid="{D5CDD505-2E9C-101B-9397-08002B2CF9AE}" pid="3" name="LastSaved">
    <vt:filetime>2025-02-26T00:00:00Z</vt:filetime>
  </property>
</Properties>
</file>