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302" r:id="rId6"/>
    <p:sldId id="303" r:id="rId7"/>
    <p:sldId id="293" r:id="rId8"/>
    <p:sldId id="288" r:id="rId9"/>
    <p:sldId id="299" r:id="rId10"/>
    <p:sldId id="297" r:id="rId11"/>
    <p:sldId id="296" r:id="rId12"/>
    <p:sldId id="300" r:id="rId13"/>
    <p:sldId id="298" r:id="rId14"/>
    <p:sldId id="289" r:id="rId15"/>
    <p:sldId id="290" r:id="rId16"/>
    <p:sldId id="294" r:id="rId17"/>
    <p:sldId id="295" r:id="rId18"/>
    <p:sldId id="291" r:id="rId19"/>
    <p:sldId id="292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F6FFC-65E8-BED8-07C2-1F2B94065C22}" v="1220" dt="2020-04-03T15:38:47.267"/>
    <p1510:client id="{BE2463AD-AACE-14F2-DE51-2854DDF08FE1}" v="330" dt="2020-04-03T02:56:02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itting, field, plane, ball&#10;&#10;Description generated with very high confidence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778" r="-1" b="-1"/>
          <a:stretch/>
        </p:blipFill>
        <p:spPr>
          <a:xfrm>
            <a:off x="20" y="9303"/>
            <a:ext cx="12191980" cy="6857990"/>
          </a:xfrm>
          <a:prstGeom prst="rect">
            <a:avLst/>
          </a:prstGeom>
        </p:spPr>
      </p:pic>
      <p:sp>
        <p:nvSpPr>
          <p:cNvPr id="60" name="Rectangle 54">
            <a:extLst>
              <a:ext uri="{FF2B5EF4-FFF2-40B4-BE49-F238E27FC236}">
                <a16:creationId xmlns:a16="http://schemas.microsoft.com/office/drawing/2014/main" id="{F789D439-D937-4847-B1C2-C6DD2B6A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-2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4000" b="1">
                <a:solidFill>
                  <a:schemeClr val="tx1"/>
                </a:solidFill>
                <a:latin typeface="Times New Roman"/>
                <a:cs typeface="Times"/>
              </a:rPr>
              <a:t>"MEdCitI"</a:t>
            </a:r>
            <a:endParaRPr lang="en-US" sz="4000" b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4297" y="6119591"/>
            <a:ext cx="10225530" cy="5903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</a:rPr>
              <a:t>                     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Times New Roman"/>
                <a:cs typeface="Times New Roman"/>
              </a:rPr>
              <a:t>                             </a:t>
            </a:r>
            <a:r>
              <a:rPr lang="en-US" sz="1200" dirty="0">
                <a:solidFill>
                  <a:schemeClr val="bg1"/>
                </a:solidFill>
                <a:latin typeface="Times New Roman"/>
                <a:cs typeface="Times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/>
                <a:cs typeface="Times"/>
              </a:rPr>
              <a:t>  </a:t>
            </a:r>
            <a:r>
              <a:rPr lang="en-US" sz="3200" b="1">
                <a:solidFill>
                  <a:schemeClr val="bg1"/>
                </a:solidFill>
                <a:latin typeface="Times New Roman"/>
                <a:cs typeface="Times"/>
              </a:rPr>
              <a:t>By: TechnoCrats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3E687-518A-4C0F-9EE6-9C1CB6E0E186}"/>
              </a:ext>
            </a:extLst>
          </p:cNvPr>
          <p:cNvSpPr txBox="1"/>
          <p:nvPr/>
        </p:nvSpPr>
        <p:spPr>
          <a:xfrm>
            <a:off x="2833507" y="23836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i="1">
                <a:solidFill>
                  <a:schemeClr val="accent2">
                    <a:lumMod val="75000"/>
                  </a:schemeClr>
                </a:solidFill>
                <a:latin typeface="Berlin Sans FB Demi"/>
              </a:rPr>
              <a:t>We Care Your Lives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D53DB-DB87-4632-95A0-22F074389924}"/>
              </a:ext>
            </a:extLst>
          </p:cNvPr>
          <p:cNvSpPr txBox="1"/>
          <p:nvPr/>
        </p:nvSpPr>
        <p:spPr>
          <a:xfrm>
            <a:off x="3631894" y="3108593"/>
            <a:ext cx="661746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latin typeface="Times New Roman"/>
                <a:cs typeface="Times New Roman"/>
              </a:rPr>
              <a:t>THE WEBSITE</a:t>
            </a:r>
          </a:p>
        </p:txBody>
      </p:sp>
    </p:spTree>
    <p:extLst>
      <p:ext uri="{BB962C8B-B14F-4D97-AF65-F5344CB8AC3E}">
        <p14:creationId xmlns:p14="http://schemas.microsoft.com/office/powerpoint/2010/main" val="137391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2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306722A-D733-4DCB-B7BB-DE6B83D32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4" name="Rectangle 3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00CEEC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3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00CEEC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A27B5-3FA2-44BA-8577-BBEB1038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270" y="-6319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5451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E7F883-1A6F-4317-A792-29A2BA092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t="909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2ED80-01D6-4199-A9C7-594CEE5B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59" y="3045948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Pharmacist page</a:t>
            </a:r>
          </a:p>
        </p:txBody>
      </p:sp>
    </p:spTree>
    <p:extLst>
      <p:ext uri="{BB962C8B-B14F-4D97-AF65-F5344CB8AC3E}">
        <p14:creationId xmlns:p14="http://schemas.microsoft.com/office/powerpoint/2010/main" val="180604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070045E0-8085-47D5-89FF-CF12805B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    ADMIN PANEL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B0F89F-AF1A-4F1A-8D5A-7DB0064F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4592231" y="876325"/>
            <a:ext cx="7379771" cy="53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6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DA093BD-B578-4E72-838A-1E13187FC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39" y="364686"/>
            <a:ext cx="11232972" cy="5998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2A262F-FC27-4E13-8422-54266CDC56BB}"/>
              </a:ext>
            </a:extLst>
          </p:cNvPr>
          <p:cNvSpPr txBox="1"/>
          <p:nvPr/>
        </p:nvSpPr>
        <p:spPr>
          <a:xfrm>
            <a:off x="1778619" y="5272668"/>
            <a:ext cx="41463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SuperAdmin</a:t>
            </a:r>
          </a:p>
        </p:txBody>
      </p:sp>
    </p:spTree>
    <p:extLst>
      <p:ext uri="{BB962C8B-B14F-4D97-AF65-F5344CB8AC3E}">
        <p14:creationId xmlns:p14="http://schemas.microsoft.com/office/powerpoint/2010/main" val="365734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AE87A-786B-4F78-9CEC-6AD5073C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BACKEND code DESIGN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002158-8AD3-45AB-B96B-1EE801C0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665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4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445B8D9-17D1-428C-A070-9F2058C3C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57" r="1" b="9503"/>
          <a:stretch/>
        </p:blipFill>
        <p:spPr>
          <a:xfrm>
            <a:off x="643467" y="643480"/>
            <a:ext cx="10905066" cy="55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3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6387624-77C6-4526-836D-851384CD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94" y="2101672"/>
            <a:ext cx="6952784" cy="3704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75E89-AC92-467B-BF4F-F4D7ED3E7FF3}"/>
              </a:ext>
            </a:extLst>
          </p:cNvPr>
          <p:cNvSpPr txBox="1"/>
          <p:nvPr/>
        </p:nvSpPr>
        <p:spPr>
          <a:xfrm>
            <a:off x="5105400" y="124893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val="274189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78384-7777-4712-8A12-CBE1721B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28" y="761475"/>
            <a:ext cx="3771428" cy="1085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Times New Roman"/>
                <a:cs typeface="Times New Roman"/>
              </a:rPr>
              <a:t>TABLE OF CONTENTS: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4A47209E-29C9-4123-99B8-8D82A8D3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01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9A8F07-3E52-4768-832D-0A60B6873B29}"/>
              </a:ext>
            </a:extLst>
          </p:cNvPr>
          <p:cNvSpPr txBox="1"/>
          <p:nvPr/>
        </p:nvSpPr>
        <p:spPr>
          <a:xfrm>
            <a:off x="1406912" y="2094571"/>
            <a:ext cx="27432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/>
              <a:t>Introduction</a:t>
            </a:r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/>
              <a:t>UseCase</a:t>
            </a: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/>
              <a:t>Project Architecture</a:t>
            </a: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/>
              <a:t>Android App</a:t>
            </a: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/>
              <a:t>Website</a:t>
            </a: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/>
              <a:t>BackEnd Design </a:t>
            </a: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/>
              <a:t>DB Structures</a:t>
            </a: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  <a:p>
            <a:pPr marL="285750" indent="-285750">
              <a:buFont typeface="Wingdings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26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5FCE9-5418-4E21-8ED4-81D12231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728" y="1914812"/>
            <a:ext cx="7231784" cy="3654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Introduction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/>
            </a:br>
            <a:r>
              <a:rPr lang="en-US" dirty="0">
                <a:solidFill>
                  <a:schemeClr val="tx2"/>
                </a:solidFill>
              </a:rPr>
              <a:t>"MedCiti"– The pharmacy management system  is a pharmacy's Use only application which enables the users to </a:t>
            </a:r>
            <a:r>
              <a:rPr lang="en-US">
                <a:solidFill>
                  <a:schemeClr val="tx2"/>
                </a:solidFill>
              </a:rPr>
              <a:t>manage and maintain internal systems and operations.</a:t>
            </a:r>
            <a:br>
              <a:rPr lang="en-US" sz="5400" dirty="0"/>
            </a:br>
            <a:br>
              <a:rPr lang="en-US" sz="5400" dirty="0"/>
            </a:b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68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C66581-E89B-4A50-8D57-431A3F3C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    uSEcASE</a:t>
            </a:r>
          </a:p>
        </p:txBody>
      </p:sp>
      <p:pic>
        <p:nvPicPr>
          <p:cNvPr id="52" name="Picture 5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FE627EBE-D43C-4795-BFD5-89C545A1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083" y="454449"/>
            <a:ext cx="6071636" cy="6087753"/>
          </a:xfrm>
        </p:spPr>
      </p:pic>
    </p:spTree>
    <p:extLst>
      <p:ext uri="{BB962C8B-B14F-4D97-AF65-F5344CB8AC3E}">
        <p14:creationId xmlns:p14="http://schemas.microsoft.com/office/powerpoint/2010/main" val="14071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Title 36">
            <a:extLst>
              <a:ext uri="{FF2B5EF4-FFF2-40B4-BE49-F238E27FC236}">
                <a16:creationId xmlns:a16="http://schemas.microsoft.com/office/drawing/2014/main" id="{DE5E0FBE-0144-43CD-ADDB-4929401C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Architecture</a:t>
            </a:r>
          </a:p>
        </p:txBody>
      </p:sp>
      <p:pic>
        <p:nvPicPr>
          <p:cNvPr id="56" name="Picture 56" descr="A map of a lot of text&#10;&#10;Description generated with high confidence">
            <a:extLst>
              <a:ext uri="{FF2B5EF4-FFF2-40B4-BE49-F238E27FC236}">
                <a16:creationId xmlns:a16="http://schemas.microsoft.com/office/drawing/2014/main" id="{28ADCD36-2715-4E99-9F37-EF529E0F9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834" y="673257"/>
            <a:ext cx="7638375" cy="54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15CE-A0A3-40AC-A605-7193226A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746" y="1367708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>
                <a:solidFill>
                  <a:schemeClr val="tx1"/>
                </a:solidFill>
                <a:latin typeface="Times New Roman"/>
                <a:cs typeface="Times New Roman"/>
              </a:rPr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40978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C462-9149-41B7-A11E-56AD5B11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    User login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C1EA7B-1CD5-40DC-91C3-72399E94D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23" y="647808"/>
            <a:ext cx="3780482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09AF2A-9211-4727-BF9D-B397A2380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856" y="345918"/>
            <a:ext cx="1990947" cy="343589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56876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86284B-5D67-48A8-8761-6829B0BA0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07" y="345918"/>
            <a:ext cx="2009532" cy="34358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E319D-FED3-46E3-B1A2-478DBB54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Pharmacist Login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8BD25D-8B66-4F26-8257-6DC07362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33477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3" descr="A close up of a black keyboard&#10;&#10;Description generated with high confidence">
            <a:extLst>
              <a:ext uri="{FF2B5EF4-FFF2-40B4-BE49-F238E27FC236}">
                <a16:creationId xmlns:a16="http://schemas.microsoft.com/office/drawing/2014/main" id="{A3DF4956-D5B6-48FE-A606-CF0505B6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030" y="265770"/>
            <a:ext cx="2001795" cy="36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4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8A555FB3-C8F7-4C59-92A7-A7155CC38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B4C7473-9138-4198-AD0F-3C22581FC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9D191F-8949-44E0-B578-9235C28E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69E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F9A2D-9C5D-4790-8FE1-6699E4738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877874-48AA-48C8-AED1-578BEB50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177" y="4467548"/>
            <a:ext cx="11293434" cy="193325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EF134-055E-44EC-8A79-A293E297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72846"/>
            <a:ext cx="10993549" cy="1055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   </a:t>
            </a: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b="1">
                <a:solidFill>
                  <a:schemeClr val="bg1"/>
                </a:solidFill>
              </a:rPr>
              <a:t>The Admin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5158C4-75D4-4CE9-B7D7-EE1587FC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936" y="974331"/>
            <a:ext cx="2207908" cy="304221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E8606C-FA87-488E-9862-A46550A95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F6131-E7BD-4E9E-A01D-C7ABF487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63AE0C-4266-493E-B777-FAA27C63A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0507" y="862819"/>
            <a:ext cx="2458810" cy="304221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DB0B82A-AC25-4EBB-B330-46CA1BD38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5F0043-8017-4435-8904-273C67ACD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95" y="862818"/>
            <a:ext cx="2272956" cy="30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22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D34514C-D6B5-40B3-8822-D8EFDD4E9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366A6-BB81-456F-8AE3-98818ECB90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84A0AC-77EC-446A-896E-2CE78EA9EE8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DividendVTI</vt:lpstr>
      <vt:lpstr> "MEdCitI"</vt:lpstr>
      <vt:lpstr>TABLE OF CONTENTS:</vt:lpstr>
      <vt:lpstr>Introduction  "MedCiti"– The pharmacy management system  is a pharmacy's Use only application which enables the users to manage and maintain internal systems and operations.  </vt:lpstr>
      <vt:lpstr>    uSEcASE</vt:lpstr>
      <vt:lpstr>Project Architecture</vt:lpstr>
      <vt:lpstr>PowerPoint Presentation</vt:lpstr>
      <vt:lpstr>    User login</vt:lpstr>
      <vt:lpstr>Pharmacist Login</vt:lpstr>
      <vt:lpstr>    The Admin</vt:lpstr>
      <vt:lpstr>PowerPoint Presentation</vt:lpstr>
      <vt:lpstr>Login page</vt:lpstr>
      <vt:lpstr>Pharmacist page</vt:lpstr>
      <vt:lpstr>PowerPoint Presentation</vt:lpstr>
      <vt:lpstr>PowerPoint Presentation</vt:lpstr>
      <vt:lpstr>BACKEND code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revision>195</cp:revision>
  <dcterms:created xsi:type="dcterms:W3CDTF">2020-04-03T02:29:35Z</dcterms:created>
  <dcterms:modified xsi:type="dcterms:W3CDTF">2020-04-03T15:44:37Z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