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sldIdLst>
    <p:sldId id="256" r:id="rId3"/>
    <p:sldId id="257" r:id="rId4"/>
    <p:sldId id="258" r:id="rId5"/>
    <p:sldId id="262" r:id="rId6"/>
    <p:sldId id="264" r:id="rId7"/>
    <p:sldId id="265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10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9;p19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4" name="Google Shape;100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09;p20"/>
          <p:cNvPicPr/>
          <p:nvPr/>
        </p:nvPicPr>
        <p:blipFill>
          <a:blip r:embed="rId2"/>
          <a:srcRect l="14225" t="13766" r="731" b="1191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110;p2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0" name="Google Shape;15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1;p21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5" name="Google Shape;122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0;p22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Google Shape;131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Google Shape;134;p22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3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36;p2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8;p24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0;p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6" name="Google Shape;21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25;p5"/>
          <p:cNvPicPr/>
          <p:nvPr/>
        </p:nvPicPr>
        <p:blipFill>
          <a:blip r:embed="rId2"/>
          <a:srcRect l="10261" t="8058" r="-2888" b="-686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0" name="Google Shape;26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3;p6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1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55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36;p7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Google Shape;37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2;p8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9" name="Google Shape;43;p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46;p9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Google Shape;47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;p13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6;p14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" name="Google Shape;77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0;p15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0" name="Google Shape;81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6"/>
          <p:cNvPicPr/>
          <p:nvPr/>
        </p:nvPicPr>
        <p:blipFill>
          <a:blip r:embed="rId2"/>
          <a:srcRect l="12361" t="6762" r="823" b="642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oogle Shape;85;p1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8;p17"/>
          <p:cNvPicPr/>
          <p:nvPr/>
        </p:nvPicPr>
        <p:blipFill>
          <a:blip r:embed="rId2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Google Shape;89;p1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3;p18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0" name="Google Shape;94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1714680"/>
            <a:ext cx="760068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5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Freelancer </a:t>
            </a:r>
            <a:r>
              <a:rPr lang="fr-FR" sz="65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Tracker</a:t>
            </a:r>
            <a:endParaRPr lang="fr-FR" sz="6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409840" y="714240"/>
            <a:ext cx="6372000" cy="628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Command-line tool for managing freelancers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157;p29"/>
          <p:cNvSpPr/>
          <p:nvPr/>
        </p:nvSpPr>
        <p:spPr>
          <a:xfrm>
            <a:off x="7867800" y="133200"/>
            <a:ext cx="1047240" cy="1846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u="none" strike="noStrike" dirty="0" smtClean="0">
                <a:solidFill>
                  <a:srgbClr val="000000"/>
                </a:solidFill>
                <a:effectLst/>
                <a:uFillTx/>
                <a:latin typeface="OpenSymbol"/>
              </a:rPr>
              <a:t>31/07/2025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881880" cy="82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Introduction</a:t>
            </a:r>
            <a:endParaRPr lang="fr-FR" sz="40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" y="1127760"/>
            <a:ext cx="5105400" cy="355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800" dirty="0" smtClean="0"/>
              <a:t>This project, titled </a:t>
            </a:r>
            <a:r>
              <a:rPr lang="en-US" sz="1800" b="1" dirty="0" smtClean="0"/>
              <a:t>Freelancer Tracker</a:t>
            </a:r>
            <a:r>
              <a:rPr lang="en-US" sz="1800" dirty="0" smtClean="0"/>
              <a:t>, is a Python-based command-line application backed by an SQLite database. It is designed to help users efficiently </a:t>
            </a:r>
            <a:r>
              <a:rPr lang="en-US" sz="1800" b="1" dirty="0" smtClean="0"/>
              <a:t>manage, track, and book freelancers</a:t>
            </a:r>
            <a:r>
              <a:rPr lang="en-US" sz="1800" dirty="0" smtClean="0"/>
              <a:t> through a simple text-based interface.</a:t>
            </a:r>
          </a:p>
          <a:p>
            <a:endParaRPr lang="en-US" sz="1800" dirty="0" smtClean="0"/>
          </a:p>
          <a:p>
            <a:r>
              <a:rPr lang="en-US" sz="1800" dirty="0" smtClean="0"/>
              <a:t>The primary objective is to simplify freelancer management by allowing users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Add and store freelancer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Filter based on skills and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Book freelancers and update their status</a:t>
            </a:r>
            <a:endParaRPr lang="en-US" sz="1800" dirty="0"/>
          </a:p>
        </p:txBody>
      </p:sp>
      <p:sp>
        <p:nvSpPr>
          <p:cNvPr id="8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7780" y="1613344"/>
            <a:ext cx="2713704" cy="169933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Project </a:t>
            </a:r>
            <a:r>
              <a:rPr lang="fr-FR" sz="52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Overview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68320" y="782955"/>
            <a:ext cx="577088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Track, manage, and book freelancers using terminal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freelancers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Filter/search by skill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or mark available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sqlite3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module)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freelancers.db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72720"/>
            <a:ext cx="8539480" cy="81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Architecture and </a:t>
            </a:r>
            <a:r>
              <a:rPr lang="fr-FR" sz="52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Database</a:t>
            </a:r>
            <a:endParaRPr lang="fr-FR" sz="5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59840"/>
            <a:ext cx="8823251" cy="272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7320" y="121920"/>
            <a:ext cx="4304880" cy="70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err="1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Database</a:t>
            </a:r>
            <a:r>
              <a:rPr lang="fr-FR" sz="2600" b="0" u="none" strike="noStrike" dirty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Structure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61927"/>
              </p:ext>
            </p:extLst>
          </p:nvPr>
        </p:nvGraphicFramePr>
        <p:xfrm>
          <a:off x="558801" y="1026163"/>
          <a:ext cx="7934958" cy="34810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4986">
                  <a:extLst>
                    <a:ext uri="{9D8B030D-6E8A-4147-A177-3AD203B41FA5}">
                      <a16:colId xmlns:a16="http://schemas.microsoft.com/office/drawing/2014/main" val="129459226"/>
                    </a:ext>
                  </a:extLst>
                </a:gridCol>
                <a:gridCol w="2644986">
                  <a:extLst>
                    <a:ext uri="{9D8B030D-6E8A-4147-A177-3AD203B41FA5}">
                      <a16:colId xmlns:a16="http://schemas.microsoft.com/office/drawing/2014/main" val="2958545339"/>
                    </a:ext>
                  </a:extLst>
                </a:gridCol>
                <a:gridCol w="2644986">
                  <a:extLst>
                    <a:ext uri="{9D8B030D-6E8A-4147-A177-3AD203B41FA5}">
                      <a16:colId xmlns:a16="http://schemas.microsoft.com/office/drawing/2014/main" val="4095958584"/>
                    </a:ext>
                  </a:extLst>
                </a:gridCol>
              </a:tblGrid>
              <a:tr h="4404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Column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15433"/>
                  </a:ext>
                </a:extLst>
              </a:tr>
              <a:tr h="760164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Key, auto-incremented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488485"/>
                  </a:ext>
                </a:extLst>
              </a:tr>
              <a:tr h="760164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Freelancer’s name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322235"/>
                  </a:ext>
                </a:extLst>
              </a:tr>
              <a:tr h="760164">
                <a:tc>
                  <a:txBody>
                    <a:bodyPr/>
                    <a:lstStyle/>
                    <a:p>
                      <a:r>
                        <a:rPr lang="en-US" dirty="0" smtClean="0"/>
                        <a:t>skills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 separated skill</a:t>
                      </a:r>
                      <a:r>
                        <a:rPr lang="en-US" baseline="0" dirty="0" smtClean="0"/>
                        <a:t> list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345849"/>
                  </a:ext>
                </a:extLst>
              </a:tr>
              <a:tr h="7601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is_available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1=available</a:t>
                      </a:r>
                    </a:p>
                    <a:p>
                      <a:r>
                        <a:rPr lang="en-US" dirty="0" smtClean="0"/>
                        <a:t>0=Booked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48568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600" y="467920"/>
            <a:ext cx="47701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Main </a:t>
            </a:r>
            <a:r>
              <a:rPr lang="fr-FR" sz="2600" dirty="0" err="1">
                <a:solidFill>
                  <a:schemeClr val="dk1"/>
                </a:solidFill>
                <a:latin typeface="Hubot Sans Medium"/>
                <a:ea typeface="Hubot Sans Medium"/>
              </a:rPr>
              <a:t>F</a:t>
            </a:r>
            <a:r>
              <a:rPr lang="fr-FR" sz="2600" b="0" u="none" strike="noStrike" dirty="0" err="1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unctions</a:t>
            </a:r>
            <a:r>
              <a:rPr lang="fr-FR" sz="2600" b="0" u="none" strike="noStrike" dirty="0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 and </a:t>
            </a:r>
            <a:r>
              <a:rPr lang="fr-FR" sz="2600" b="0" u="none" strike="noStrike" dirty="0" err="1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Relationships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6080" y="1347143"/>
            <a:ext cx="46939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add_freelancer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(name, skills)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list_freelancers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filter_freelancers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(skill,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available_only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book_freelancer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freelancer_id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make_available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freelancer_id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2440" y="437440"/>
            <a:ext cx="47701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err="1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Demo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88763"/>
            <a:ext cx="4251960" cy="21155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427" y="1488763"/>
            <a:ext cx="4197509" cy="21155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8300" y="3675442"/>
            <a:ext cx="1432560" cy="317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Freelancer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039571" y="3675442"/>
            <a:ext cx="1633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Filter Freelancer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032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2440" y="437440"/>
            <a:ext cx="47701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0" u="none" strike="noStrike" dirty="0" err="1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Demo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3329" y="3775311"/>
            <a:ext cx="1572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Book Freelancer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21" y="1361142"/>
            <a:ext cx="3591877" cy="231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520" y="671120"/>
            <a:ext cx="6487160" cy="286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7200" b="1" u="none" strike="noStrike" dirty="0" smtClean="0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THANK YOU!</a:t>
            </a:r>
            <a:endParaRPr lang="fr-FR" sz="72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90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171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Unicode MS</vt:lpstr>
      <vt:lpstr>Hubot Sans Medium</vt:lpstr>
      <vt:lpstr>OpenSymbol</vt:lpstr>
      <vt:lpstr>Symbol</vt:lpstr>
      <vt:lpstr>Wingdings</vt:lpstr>
      <vt:lpstr>Work Sans</vt:lpstr>
      <vt:lpstr>Minimal Gradient Pitch Deck by Slidesgo</vt:lpstr>
      <vt:lpstr>Slidesgo Final Pages</vt:lpstr>
      <vt:lpstr>Freelancer Tracker</vt:lpstr>
      <vt:lpstr>Introduction</vt:lpstr>
      <vt:lpstr>Project Overview</vt:lpstr>
      <vt:lpstr>Architecture and Database</vt:lpstr>
      <vt:lpstr>Database Structure</vt:lpstr>
      <vt:lpstr>Main Functions and Relationships</vt:lpstr>
      <vt:lpstr>Demo</vt:lpstr>
      <vt:lpstr>Demo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Freelancer Tracker</dc:title>
  <cp:lastModifiedBy>Tejas Naik</cp:lastModifiedBy>
  <cp:revision>12</cp:revision>
  <dcterms:modified xsi:type="dcterms:W3CDTF">2025-07-31T05:29:54Z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2025-07-31T04:58:16Z</dcterms:created>
  <dc:creator>Unknown Creator</dc:creator>
  <dc:description/>
  <dc:language>en-US</dc:language>
  <cp:lastModifiedBy>Unknown Creator</cp:lastModifiedBy>
  <dcterms:modified xsi:type="dcterms:W3CDTF">2025-07-31T04:58:16Z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