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27" r:id="rId7"/>
    <p:sldId id="3829" r:id="rId8"/>
    <p:sldId id="3831" r:id="rId9"/>
    <p:sldId id="3837" r:id="rId10"/>
    <p:sldId id="3836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5F3D97"/>
    <a:srgbClr val="000000"/>
    <a:srgbClr val="006AEB"/>
    <a:srgbClr val="FF9514"/>
    <a:srgbClr val="C097F8"/>
    <a:srgbClr val="3F6807"/>
    <a:srgbClr val="B16E0F"/>
    <a:srgbClr val="5290F0"/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F6564-2195-4711-A433-A95C2D053A0D}" v="35" dt="2023-11-07T11:08:22.480"/>
    <p1510:client id="{3985AB2E-E9A1-4A6C-93D8-CF9363B56800}" v="37" dt="2023-11-07T10:56:07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ank Digital Bikin Persaingan Makin Sengit, Gimana Nasib Bank ...">
            <a:extLst>
              <a:ext uri="{FF2B5EF4-FFF2-40B4-BE49-F238E27FC236}">
                <a16:creationId xmlns:a16="http://schemas.microsoft.com/office/drawing/2014/main" id="{D3199027-10BC-7F43-F95A-4C61C4E2F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1" r="39429" b="-1"/>
          <a:stretch/>
        </p:blipFill>
        <p:spPr>
          <a:xfrm>
            <a:off x="6771053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623558-9E1C-DB0A-621F-FA6D2ECB64AF}"/>
              </a:ext>
            </a:extLst>
          </p:cNvPr>
          <p:cNvGrpSpPr/>
          <p:nvPr/>
        </p:nvGrpSpPr>
        <p:grpSpPr>
          <a:xfrm>
            <a:off x="3740335" y="2693121"/>
            <a:ext cx="8371794" cy="2631195"/>
            <a:chOff x="5419619" y="2466389"/>
            <a:chExt cx="8371794" cy="2631195"/>
          </a:xfrm>
        </p:grpSpPr>
        <p:sp>
          <p:nvSpPr>
            <p:cNvPr id="5" name="Ribbon: Tilted Up 4">
              <a:extLst>
                <a:ext uri="{FF2B5EF4-FFF2-40B4-BE49-F238E27FC236}">
                  <a16:creationId xmlns:a16="http://schemas.microsoft.com/office/drawing/2014/main" id="{D77B1FD9-7058-8DD8-0488-ED936EE9D37A}"/>
                </a:ext>
              </a:extLst>
            </p:cNvPr>
            <p:cNvSpPr/>
            <p:nvPr/>
          </p:nvSpPr>
          <p:spPr>
            <a:xfrm>
              <a:off x="5419619" y="2466389"/>
              <a:ext cx="6061435" cy="999241"/>
            </a:xfrm>
            <a:prstGeom prst="ribbon2">
              <a:avLst/>
            </a:prstGeom>
            <a:solidFill>
              <a:srgbClr val="FF951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12700">
                    <a:solidFill>
                      <a:srgbClr val="5290F0">
                        <a:alpha val="89000"/>
                      </a:srgbClr>
                    </a:solidFill>
                  </a:ln>
                  <a:solidFill>
                    <a:srgbClr val="000000"/>
                  </a:solidFill>
                </a:rPr>
                <a:t>BANKING</a:t>
              </a:r>
              <a:endParaRPr lang="en-US" b="1" dirty="0">
                <a:ln w="12700">
                  <a:solidFill>
                    <a:srgbClr val="5290F0">
                      <a:alpha val="89000"/>
                    </a:srgbClr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" name="Ribbon: Tilted Up 5">
              <a:extLst>
                <a:ext uri="{FF2B5EF4-FFF2-40B4-BE49-F238E27FC236}">
                  <a16:creationId xmlns:a16="http://schemas.microsoft.com/office/drawing/2014/main" id="{FB895390-6573-8C21-7602-79D42E0BA922}"/>
                </a:ext>
              </a:extLst>
            </p:cNvPr>
            <p:cNvSpPr/>
            <p:nvPr/>
          </p:nvSpPr>
          <p:spPr>
            <a:xfrm>
              <a:off x="7729978" y="4098343"/>
              <a:ext cx="6061435" cy="999241"/>
            </a:xfrm>
            <a:prstGeom prst="ribbon2">
              <a:avLst/>
            </a:prstGeom>
            <a:solidFill>
              <a:srgbClr val="C097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MANAGEMENT</a:t>
              </a:r>
              <a:endPara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919201-34EC-6EFE-54DB-0547E4BC44D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80505D-3CC5-6A80-D792-92411211F982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18672 -0.09931 C -0.22539 -0.1206 -0.28463 -0.14167 -0.34648 -0.15741 C -0.41758 -0.17523 -0.47435 -0.18287 -0.51458 -0.18102 L -0.71016 -0.17778 " pathEditMode="relative" rAng="1128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34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AC995B9-8E2A-0B30-4AD9-B9B1680FC997}"/>
              </a:ext>
            </a:extLst>
          </p:cNvPr>
          <p:cNvGrpSpPr/>
          <p:nvPr/>
        </p:nvGrpSpPr>
        <p:grpSpPr>
          <a:xfrm>
            <a:off x="7597971" y="1327731"/>
            <a:ext cx="3822288" cy="923330"/>
            <a:chOff x="7597971" y="1327731"/>
            <a:chExt cx="3822288" cy="923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BE57C9-3380-9C01-1652-A0A38C10D6CB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D931E0-C58C-69C4-E69E-DE354BD0F3EA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F78D8D-3541-AF0B-CBD0-7549AEFA557E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20B19EE-0A98-3B3A-B1EF-9F264E68D262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3" name="Graphic 2" descr="Male profile with solid fill">
                  <a:extLst>
                    <a:ext uri="{FF2B5EF4-FFF2-40B4-BE49-F238E27FC236}">
                      <a16:creationId xmlns:a16="http://schemas.microsoft.com/office/drawing/2014/main" id="{B9C68378-02CD-3D29-8C97-38DAA84B8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43DB78-83AA-EBCA-A831-4D13EA515465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YASH AGARWAL</a:t>
                </a:r>
              </a:p>
              <a:p>
                <a:r>
                  <a:rPr lang="en-IN" sz="1200" b="1" u="sng" dirty="0"/>
                  <a:t>AP22110011000</a:t>
                </a:r>
              </a:p>
            </p:txBody>
          </p:sp>
        </p:grpSp>
        <p:pic>
          <p:nvPicPr>
            <p:cNvPr id="35" name="Graphic 34" descr="Male profile with solid fill">
              <a:extLst>
                <a:ext uri="{FF2B5EF4-FFF2-40B4-BE49-F238E27FC236}">
                  <a16:creationId xmlns:a16="http://schemas.microsoft.com/office/drawing/2014/main" id="{2A5A3658-8F24-7342-6B56-F233226C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4FD43-7FD1-C943-D5A3-758E242BFE22}"/>
              </a:ext>
            </a:extLst>
          </p:cNvPr>
          <p:cNvGrpSpPr/>
          <p:nvPr/>
        </p:nvGrpSpPr>
        <p:grpSpPr>
          <a:xfrm>
            <a:off x="623704" y="2967335"/>
            <a:ext cx="7868910" cy="923330"/>
            <a:chOff x="623704" y="2967335"/>
            <a:chExt cx="7868910" cy="923330"/>
          </a:xfrm>
        </p:grpSpPr>
        <p:grpSp>
          <p:nvGrpSpPr>
            <p:cNvPr id="24" name="Content Placeholder 16" descr="Users">
              <a:extLst>
                <a:ext uri="{FF2B5EF4-FFF2-40B4-BE49-F238E27FC236}">
                  <a16:creationId xmlns:a16="http://schemas.microsoft.com/office/drawing/2014/main" id="{35FB607C-B84C-31E0-5651-432AA2464B20}"/>
                </a:ext>
              </a:extLst>
            </p:cNvPr>
            <p:cNvGrpSpPr/>
            <p:nvPr/>
          </p:nvGrpSpPr>
          <p:grpSpPr>
            <a:xfrm>
              <a:off x="826613" y="3092918"/>
              <a:ext cx="800100" cy="499109"/>
              <a:chOff x="826613" y="3092918"/>
              <a:chExt cx="800100" cy="499109"/>
            </a:xfrm>
            <a:solidFill>
              <a:srgbClr val="000000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4DF4A46-619C-3B46-3614-E68D23A71409}"/>
                  </a:ext>
                </a:extLst>
              </p:cNvPr>
              <p:cNvSpPr/>
              <p:nvPr/>
            </p:nvSpPr>
            <p:spPr>
              <a:xfrm>
                <a:off x="912338" y="3092918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64561ED-895B-4BCA-274E-BC011ED03B21}"/>
                  </a:ext>
                </a:extLst>
              </p:cNvPr>
              <p:cNvSpPr/>
              <p:nvPr/>
            </p:nvSpPr>
            <p:spPr>
              <a:xfrm>
                <a:off x="1369538" y="3092918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7E8DF26-4C99-40C4-2808-0F5814238206}"/>
                  </a:ext>
                </a:extLst>
              </p:cNvPr>
              <p:cNvSpPr/>
              <p:nvPr/>
            </p:nvSpPr>
            <p:spPr>
              <a:xfrm>
                <a:off x="1055213" y="3420578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9B53E3-5C08-7CE1-5DDA-3FDEDC7D8C3E}"/>
                  </a:ext>
                </a:extLst>
              </p:cNvPr>
              <p:cNvSpPr/>
              <p:nvPr/>
            </p:nvSpPr>
            <p:spPr>
              <a:xfrm>
                <a:off x="1140938" y="3226268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8CBC34-8D50-E278-729F-6B5822BF6414}"/>
                  </a:ext>
                </a:extLst>
              </p:cNvPr>
              <p:cNvSpPr/>
              <p:nvPr/>
            </p:nvSpPr>
            <p:spPr>
              <a:xfrm>
                <a:off x="1316198" y="3287228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3AA51-7292-6257-AF5C-DF82CCD26F20}"/>
                  </a:ext>
                </a:extLst>
              </p:cNvPr>
              <p:cNvSpPr/>
              <p:nvPr/>
            </p:nvSpPr>
            <p:spPr>
              <a:xfrm>
                <a:off x="826613" y="3287228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520D0E-DE6D-DA3B-0FE3-EB01E31A7E26}"/>
                </a:ext>
              </a:extLst>
            </p:cNvPr>
            <p:cNvSpPr/>
            <p:nvPr/>
          </p:nvSpPr>
          <p:spPr>
            <a:xfrm>
              <a:off x="623704" y="2967335"/>
              <a:ext cx="786891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MEET THE TEAM</a:t>
              </a:r>
              <a:endPara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6D2454-9DAD-ADD6-5938-8C6E72AFAE12}"/>
              </a:ext>
            </a:extLst>
          </p:cNvPr>
          <p:cNvGrpSpPr/>
          <p:nvPr/>
        </p:nvGrpSpPr>
        <p:grpSpPr>
          <a:xfrm>
            <a:off x="7597971" y="2419115"/>
            <a:ext cx="3822288" cy="923330"/>
            <a:chOff x="7597971" y="1327731"/>
            <a:chExt cx="3822288" cy="92333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F0A8CE-C958-B8A4-FC0B-336D4E25EE61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E292FDD-532D-AE13-E08B-9D795ECDE0AA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18A89C2-FFA6-8FF6-6289-5FE7CCEC02C9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740AA80-44C5-2F6E-C06D-E250C92EF712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44" name="Graphic 43" descr="Male profile with solid fill">
                  <a:extLst>
                    <a:ext uri="{FF2B5EF4-FFF2-40B4-BE49-F238E27FC236}">
                      <a16:creationId xmlns:a16="http://schemas.microsoft.com/office/drawing/2014/main" id="{7DA6F77E-BDCB-0AEC-CD89-204C62AE4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B76094-C788-6860-E12F-6C0CEC3EA879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NAMALA DHANUSH</a:t>
                </a:r>
              </a:p>
              <a:p>
                <a:r>
                  <a:rPr lang="en-IN" sz="1200" b="1" u="sng" dirty="0"/>
                  <a:t>AP22110010995</a:t>
                </a:r>
              </a:p>
            </p:txBody>
          </p:sp>
        </p:grpSp>
        <p:pic>
          <p:nvPicPr>
            <p:cNvPr id="39" name="Graphic 38" descr="Male profile with solid fill">
              <a:extLst>
                <a:ext uri="{FF2B5EF4-FFF2-40B4-BE49-F238E27FC236}">
                  <a16:creationId xmlns:a16="http://schemas.microsoft.com/office/drawing/2014/main" id="{CDF8C9E3-A499-7853-1009-59B7AA27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CCF96A-F885-5417-DA12-F5F9E06BF68D}"/>
              </a:ext>
            </a:extLst>
          </p:cNvPr>
          <p:cNvGrpSpPr/>
          <p:nvPr/>
        </p:nvGrpSpPr>
        <p:grpSpPr>
          <a:xfrm>
            <a:off x="7597971" y="3527464"/>
            <a:ext cx="3822288" cy="923330"/>
            <a:chOff x="7597971" y="1327731"/>
            <a:chExt cx="3822288" cy="92333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11BD655-607A-0E64-27BC-5E4F6348AB4F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48CC09F-53AF-9C23-4A58-2D602496E101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EE9EBBA-B1C4-7FF5-BE82-74FCB1D5C4EF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CD18B31-11CC-3CDB-ABB9-8B2ECB9B02A7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52" name="Graphic 51" descr="Male profile with solid fill">
                  <a:extLst>
                    <a:ext uri="{FF2B5EF4-FFF2-40B4-BE49-F238E27FC236}">
                      <a16:creationId xmlns:a16="http://schemas.microsoft.com/office/drawing/2014/main" id="{86717DF7-9C05-FBBA-7A55-EEA2E0B64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65E795-8C18-D3B8-EF1E-49D6DBFCA2FB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HEMA SWAROOP</a:t>
                </a:r>
              </a:p>
              <a:p>
                <a:r>
                  <a:rPr lang="en-IN" sz="1200" b="1" u="sng" dirty="0"/>
                  <a:t>AP22110011030</a:t>
                </a:r>
              </a:p>
            </p:txBody>
          </p:sp>
        </p:grpSp>
        <p:pic>
          <p:nvPicPr>
            <p:cNvPr id="47" name="Graphic 46" descr="Male profile with solid fill">
              <a:extLst>
                <a:ext uri="{FF2B5EF4-FFF2-40B4-BE49-F238E27FC236}">
                  <a16:creationId xmlns:a16="http://schemas.microsoft.com/office/drawing/2014/main" id="{F16679C9-F0BC-3FDB-DF72-A5544DB82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67A7A-4C18-F913-B77D-B0C0096AF697}"/>
              </a:ext>
            </a:extLst>
          </p:cNvPr>
          <p:cNvGrpSpPr/>
          <p:nvPr/>
        </p:nvGrpSpPr>
        <p:grpSpPr>
          <a:xfrm>
            <a:off x="7597971" y="4786336"/>
            <a:ext cx="3822288" cy="923330"/>
            <a:chOff x="7597971" y="1327731"/>
            <a:chExt cx="3822288" cy="92333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CB57552-7CE5-B16D-3FDF-A55B2B54AD19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C77A88-A5E8-858D-3A3E-B5F68295F95F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BA88992-F026-5CEF-1030-E55E2E3BE33F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DED39BD-64E7-CEE9-AD87-8FD352730058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60" name="Graphic 59" descr="Male profile with solid fill">
                  <a:extLst>
                    <a:ext uri="{FF2B5EF4-FFF2-40B4-BE49-F238E27FC236}">
                      <a16:creationId xmlns:a16="http://schemas.microsoft.com/office/drawing/2014/main" id="{554FE974-841E-F944-96B5-1C44E5839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EE5333-1602-4A5A-F33E-DCCB5C72FBE4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G VARSHITH</a:t>
                </a:r>
              </a:p>
              <a:p>
                <a:r>
                  <a:rPr lang="en-IN" sz="1200" b="1" u="sng" dirty="0"/>
                  <a:t>AP22110011041</a:t>
                </a:r>
              </a:p>
            </p:txBody>
          </p:sp>
        </p:grpSp>
        <p:pic>
          <p:nvPicPr>
            <p:cNvPr id="55" name="Graphic 54" descr="Male profile with solid fill">
              <a:extLst>
                <a:ext uri="{FF2B5EF4-FFF2-40B4-BE49-F238E27FC236}">
                  <a16:creationId xmlns:a16="http://schemas.microsoft.com/office/drawing/2014/main" id="{B4DE829E-8AEE-903F-B376-2FEEBE6C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3483083-BB52-351E-F3E5-E60233DA0A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" b="403"/>
          <a:stretch>
            <a:fillRect/>
          </a:stretch>
        </p:blipFill>
        <p:spPr>
          <a:xfrm>
            <a:off x="7129359" y="1083689"/>
            <a:ext cx="2207046" cy="220417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7AF3334-D752-2172-7103-CAB7B62A5C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designed banking system a user can create his/her Account in a hassle-free manner. Where the bank  provides unique user id which is essential for any  operation or queries</a:t>
            </a:r>
          </a:p>
          <a:p>
            <a:r>
              <a:rPr lang="en-US" dirty="0"/>
              <a:t>Regarding his/her </a:t>
            </a:r>
            <a:r>
              <a:rPr lang="en-IN" dirty="0"/>
              <a:t>account .Many other options are followed like depositing and</a:t>
            </a:r>
          </a:p>
          <a:p>
            <a:r>
              <a:rPr lang="en-IN" dirty="0"/>
              <a:t>withdrawing money , modifying account details and taking Loans</a:t>
            </a:r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37D07E6-87B0-04AA-B489-FF245F64A136}"/>
              </a:ext>
            </a:extLst>
          </p:cNvPr>
          <p:cNvSpPr/>
          <p:nvPr/>
        </p:nvSpPr>
        <p:spPr>
          <a:xfrm>
            <a:off x="4207851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966ADA6-80F1-6285-78CC-A6D711C97D31}"/>
              </a:ext>
            </a:extLst>
          </p:cNvPr>
          <p:cNvSpPr/>
          <p:nvPr/>
        </p:nvSpPr>
        <p:spPr>
          <a:xfrm>
            <a:off x="5177115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6F45BEE-291E-7EAF-C26D-DFA574B0ED6C}"/>
              </a:ext>
            </a:extLst>
          </p:cNvPr>
          <p:cNvSpPr/>
          <p:nvPr/>
        </p:nvSpPr>
        <p:spPr>
          <a:xfrm>
            <a:off x="4692483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39BF4B2-6931-43C1-8924-3E02FA60CF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76B855D-E9CC-4FF8-AD85-6CDC7B89A0D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4ABF95-4051-BF90-0497-11671CA03D6A}"/>
              </a:ext>
            </a:extLst>
          </p:cNvPr>
          <p:cNvGrpSpPr/>
          <p:nvPr/>
        </p:nvGrpSpPr>
        <p:grpSpPr>
          <a:xfrm>
            <a:off x="4714240" y="2483221"/>
            <a:ext cx="2936240" cy="1530250"/>
            <a:chOff x="4516115" y="2245360"/>
            <a:chExt cx="2936240" cy="16052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508FB6-4EEC-2C41-8E02-1CD91C18E430}"/>
                </a:ext>
              </a:extLst>
            </p:cNvPr>
            <p:cNvSpPr/>
            <p:nvPr/>
          </p:nvSpPr>
          <p:spPr>
            <a:xfrm>
              <a:off x="4592320" y="2245360"/>
              <a:ext cx="2733040" cy="16052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5CEEF-4657-F53D-66AD-AC2E6DFC4491}"/>
                </a:ext>
              </a:extLst>
            </p:cNvPr>
            <p:cNvSpPr/>
            <p:nvPr/>
          </p:nvSpPr>
          <p:spPr>
            <a:xfrm>
              <a:off x="4516115" y="2817167"/>
              <a:ext cx="293624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METHODOLOGY</a:t>
              </a:r>
              <a:endParaRPr lang="en-IN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85436B-C8E8-3888-3DE3-F662BE74B083}"/>
              </a:ext>
            </a:extLst>
          </p:cNvPr>
          <p:cNvSpPr/>
          <p:nvPr/>
        </p:nvSpPr>
        <p:spPr>
          <a:xfrm>
            <a:off x="1602744" y="248184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User Input Validation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40E6E40-1DF4-1929-463E-83B33D946C5A}"/>
              </a:ext>
            </a:extLst>
          </p:cNvPr>
          <p:cNvSpPr/>
          <p:nvPr/>
        </p:nvSpPr>
        <p:spPr>
          <a:xfrm>
            <a:off x="8036560" y="69621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Exit Option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FF7495-4C65-D3DA-363A-EA5953F9ED36}"/>
              </a:ext>
            </a:extLst>
          </p:cNvPr>
          <p:cNvSpPr/>
          <p:nvPr/>
        </p:nvSpPr>
        <p:spPr>
          <a:xfrm>
            <a:off x="2265680" y="757145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Object-Oriented Approach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68A99FD-82BB-258B-CB61-44D0E0220277}"/>
              </a:ext>
            </a:extLst>
          </p:cNvPr>
          <p:cNvSpPr/>
          <p:nvPr/>
        </p:nvSpPr>
        <p:spPr>
          <a:xfrm>
            <a:off x="2296160" y="4267471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Array of Objects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3DA9E8-EAE7-5346-B38A-8F339ADA52EB}"/>
              </a:ext>
            </a:extLst>
          </p:cNvPr>
          <p:cNvSpPr/>
          <p:nvPr/>
        </p:nvSpPr>
        <p:spPr>
          <a:xfrm>
            <a:off x="9067800" y="248184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Simplified Account Types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A4EB425-1911-9E5B-E1D0-F56A3199A0D3}"/>
              </a:ext>
            </a:extLst>
          </p:cNvPr>
          <p:cNvSpPr/>
          <p:nvPr/>
        </p:nvSpPr>
        <p:spPr>
          <a:xfrm>
            <a:off x="8036560" y="426747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Minimum Deposit Requirements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0D63CB-519A-A1A5-20E2-016D317CDB45}"/>
              </a:ext>
            </a:extLst>
          </p:cNvPr>
          <p:cNvSpPr/>
          <p:nvPr/>
        </p:nvSpPr>
        <p:spPr>
          <a:xfrm>
            <a:off x="5059680" y="210683"/>
            <a:ext cx="215392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MODULARIZATION</a:t>
            </a:r>
            <a:endParaRPr lang="en-IN" sz="1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210A4FC-AC8D-4A95-2FE8-F4BC7E2C1A48}"/>
              </a:ext>
            </a:extLst>
          </p:cNvPr>
          <p:cNvSpPr/>
          <p:nvPr/>
        </p:nvSpPr>
        <p:spPr>
          <a:xfrm>
            <a:off x="5242560" y="512190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Looping and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MODULES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2B1258-DB2D-8934-826C-D71307128725}"/>
              </a:ext>
            </a:extLst>
          </p:cNvPr>
          <p:cNvSpPr/>
          <p:nvPr/>
        </p:nvSpPr>
        <p:spPr>
          <a:xfrm>
            <a:off x="957564" y="1471083"/>
            <a:ext cx="2425576" cy="6001642"/>
          </a:xfrm>
          <a:custGeom>
            <a:avLst/>
            <a:gdLst>
              <a:gd name="connsiteX0" fmla="*/ 0 w 2425576"/>
              <a:gd name="connsiteY0" fmla="*/ 0 h 6001642"/>
              <a:gd name="connsiteX1" fmla="*/ 2425576 w 2425576"/>
              <a:gd name="connsiteY1" fmla="*/ 0 h 6001642"/>
              <a:gd name="connsiteX2" fmla="*/ 2425576 w 2425576"/>
              <a:gd name="connsiteY2" fmla="*/ 6001642 h 6001642"/>
              <a:gd name="connsiteX3" fmla="*/ 0 w 2425576"/>
              <a:gd name="connsiteY3" fmla="*/ 6001642 h 6001642"/>
              <a:gd name="connsiteX4" fmla="*/ 0 w 2425576"/>
              <a:gd name="connsiteY4" fmla="*/ 0 h 600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576" h="6001642">
                <a:moveTo>
                  <a:pt x="0" y="0"/>
                </a:moveTo>
                <a:lnTo>
                  <a:pt x="2425576" y="0"/>
                </a:lnTo>
                <a:lnTo>
                  <a:pt x="2425576" y="6001642"/>
                </a:lnTo>
                <a:lnTo>
                  <a:pt x="0" y="60016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610823" rIns="177203" bIns="450234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507C4E-282E-E2F5-D1EE-666329E5BC32}"/>
              </a:ext>
            </a:extLst>
          </p:cNvPr>
          <p:cNvSpPr/>
          <p:nvPr/>
        </p:nvSpPr>
        <p:spPr>
          <a:xfrm>
            <a:off x="1033911" y="6062850"/>
            <a:ext cx="2272884" cy="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129769-6D3F-93EE-CDA3-6185D17ED20E}"/>
              </a:ext>
            </a:extLst>
          </p:cNvPr>
          <p:cNvSpPr/>
          <p:nvPr/>
        </p:nvSpPr>
        <p:spPr>
          <a:xfrm>
            <a:off x="3615101" y="1471083"/>
            <a:ext cx="2263542" cy="6001642"/>
          </a:xfrm>
          <a:custGeom>
            <a:avLst/>
            <a:gdLst>
              <a:gd name="connsiteX0" fmla="*/ 0 w 2263542"/>
              <a:gd name="connsiteY0" fmla="*/ 0 h 6001642"/>
              <a:gd name="connsiteX1" fmla="*/ 2263542 w 2263542"/>
              <a:gd name="connsiteY1" fmla="*/ 0 h 6001642"/>
              <a:gd name="connsiteX2" fmla="*/ 2263542 w 2263542"/>
              <a:gd name="connsiteY2" fmla="*/ 6001642 h 6001642"/>
              <a:gd name="connsiteX3" fmla="*/ 0 w 2263542"/>
              <a:gd name="connsiteY3" fmla="*/ 6001642 h 6001642"/>
              <a:gd name="connsiteX4" fmla="*/ 0 w 2263542"/>
              <a:gd name="connsiteY4" fmla="*/ 0 h 600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542" h="6001642">
                <a:moveTo>
                  <a:pt x="0" y="0"/>
                </a:moveTo>
                <a:lnTo>
                  <a:pt x="2263542" y="0"/>
                </a:lnTo>
                <a:lnTo>
                  <a:pt x="2263542" y="6001642"/>
                </a:lnTo>
                <a:lnTo>
                  <a:pt x="0" y="60016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610823" rIns="177203" bIns="450234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i="0" u="none" kern="1200" dirty="0"/>
              <a:t> </a:t>
            </a:r>
            <a:endParaRPr lang="en-US" sz="2600" kern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CD9A7-6729-6472-A8A4-8FA321588FB0}"/>
              </a:ext>
            </a:extLst>
          </p:cNvPr>
          <p:cNvSpPr/>
          <p:nvPr/>
        </p:nvSpPr>
        <p:spPr>
          <a:xfrm>
            <a:off x="3610430" y="6062850"/>
            <a:ext cx="2272884" cy="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30F4DA7-A0B1-DB90-E66E-DE79C375B4C2}"/>
              </a:ext>
            </a:extLst>
          </p:cNvPr>
          <p:cNvSpPr/>
          <p:nvPr/>
        </p:nvSpPr>
        <p:spPr>
          <a:xfrm>
            <a:off x="6110603" y="1471083"/>
            <a:ext cx="2572859" cy="5957603"/>
          </a:xfrm>
          <a:custGeom>
            <a:avLst/>
            <a:gdLst>
              <a:gd name="connsiteX0" fmla="*/ 0 w 2572859"/>
              <a:gd name="connsiteY0" fmla="*/ 0 h 5957603"/>
              <a:gd name="connsiteX1" fmla="*/ 2572859 w 2572859"/>
              <a:gd name="connsiteY1" fmla="*/ 0 h 5957603"/>
              <a:gd name="connsiteX2" fmla="*/ 2572859 w 2572859"/>
              <a:gd name="connsiteY2" fmla="*/ 5957603 h 5957603"/>
              <a:gd name="connsiteX3" fmla="*/ 0 w 2572859"/>
              <a:gd name="connsiteY3" fmla="*/ 5957603 h 5957603"/>
              <a:gd name="connsiteX4" fmla="*/ 0 w 2572859"/>
              <a:gd name="connsiteY4" fmla="*/ 0 h 59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2859" h="5957603">
                <a:moveTo>
                  <a:pt x="0" y="0"/>
                </a:moveTo>
                <a:lnTo>
                  <a:pt x="2572859" y="0"/>
                </a:lnTo>
                <a:lnTo>
                  <a:pt x="2572859" y="5957603"/>
                </a:lnTo>
                <a:lnTo>
                  <a:pt x="0" y="59576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594088" rIns="177203" bIns="449354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065B0-20B9-63B2-CC83-0B72D88D72D4}"/>
              </a:ext>
            </a:extLst>
          </p:cNvPr>
          <p:cNvSpPr/>
          <p:nvPr/>
        </p:nvSpPr>
        <p:spPr>
          <a:xfrm>
            <a:off x="6260590" y="6040830"/>
            <a:ext cx="2272884" cy="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D05981D-170C-2FB8-762D-1B179AF5870C}"/>
              </a:ext>
            </a:extLst>
          </p:cNvPr>
          <p:cNvSpPr/>
          <p:nvPr/>
        </p:nvSpPr>
        <p:spPr>
          <a:xfrm>
            <a:off x="8910751" y="1471083"/>
            <a:ext cx="2323683" cy="5956903"/>
          </a:xfrm>
          <a:custGeom>
            <a:avLst/>
            <a:gdLst>
              <a:gd name="connsiteX0" fmla="*/ 0 w 2323683"/>
              <a:gd name="connsiteY0" fmla="*/ 0 h 5956903"/>
              <a:gd name="connsiteX1" fmla="*/ 2323683 w 2323683"/>
              <a:gd name="connsiteY1" fmla="*/ 0 h 5956903"/>
              <a:gd name="connsiteX2" fmla="*/ 2323683 w 2323683"/>
              <a:gd name="connsiteY2" fmla="*/ 5956903 h 5956903"/>
              <a:gd name="connsiteX3" fmla="*/ 0 w 2323683"/>
              <a:gd name="connsiteY3" fmla="*/ 5956903 h 5956903"/>
              <a:gd name="connsiteX4" fmla="*/ 0 w 2323683"/>
              <a:gd name="connsiteY4" fmla="*/ 0 h 59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683" h="5956903">
                <a:moveTo>
                  <a:pt x="0" y="0"/>
                </a:moveTo>
                <a:lnTo>
                  <a:pt x="2323683" y="0"/>
                </a:lnTo>
                <a:lnTo>
                  <a:pt x="2323683" y="5956903"/>
                </a:lnTo>
                <a:lnTo>
                  <a:pt x="0" y="59569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593822" rIns="177203" bIns="44934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D77E88-E9F3-A5A9-938A-513C5CC796DA}"/>
              </a:ext>
            </a:extLst>
          </p:cNvPr>
          <p:cNvSpPr/>
          <p:nvPr/>
        </p:nvSpPr>
        <p:spPr>
          <a:xfrm>
            <a:off x="8936151" y="6040480"/>
            <a:ext cx="2272884" cy="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E6C573D-7AF5-B559-9318-371E6F1EB646}"/>
              </a:ext>
            </a:extLst>
          </p:cNvPr>
          <p:cNvSpPr/>
          <p:nvPr/>
        </p:nvSpPr>
        <p:spPr>
          <a:xfrm>
            <a:off x="3425531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34B04D6-20F6-9720-36EB-CC2CB3BC591A}"/>
              </a:ext>
            </a:extLst>
          </p:cNvPr>
          <p:cNvSpPr/>
          <p:nvPr/>
        </p:nvSpPr>
        <p:spPr>
          <a:xfrm>
            <a:off x="4394795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F0CD3B1-2493-465A-E3FF-2115B8C5A3D1}"/>
              </a:ext>
            </a:extLst>
          </p:cNvPr>
          <p:cNvSpPr/>
          <p:nvPr/>
        </p:nvSpPr>
        <p:spPr>
          <a:xfrm>
            <a:off x="3910163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3963D7-F048-D7B9-3D6C-8BE5B2D2F193}"/>
              </a:ext>
            </a:extLst>
          </p:cNvPr>
          <p:cNvGrpSpPr/>
          <p:nvPr/>
        </p:nvGrpSpPr>
        <p:grpSpPr>
          <a:xfrm>
            <a:off x="1092980" y="1851830"/>
            <a:ext cx="2266912" cy="5030787"/>
            <a:chOff x="1092980" y="1851830"/>
            <a:chExt cx="2266912" cy="503078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306FC4-4C6A-F91E-A79D-482A5FFD1EC5}"/>
                </a:ext>
              </a:extLst>
            </p:cNvPr>
            <p:cNvSpPr/>
            <p:nvPr/>
          </p:nvSpPr>
          <p:spPr>
            <a:xfrm>
              <a:off x="1731680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1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D24D0F-494F-5FD2-B966-B4D97C6578A2}"/>
                </a:ext>
              </a:extLst>
            </p:cNvPr>
            <p:cNvGrpSpPr/>
            <p:nvPr/>
          </p:nvGrpSpPr>
          <p:grpSpPr>
            <a:xfrm>
              <a:off x="1092980" y="3137152"/>
              <a:ext cx="2266912" cy="3745465"/>
              <a:chOff x="1092980" y="3137152"/>
              <a:chExt cx="2266912" cy="37454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DB94B-66C4-2542-352A-DFDB260A1F72}"/>
                  </a:ext>
                </a:extLst>
              </p:cNvPr>
              <p:cNvSpPr txBox="1"/>
              <p:nvPr/>
            </p:nvSpPr>
            <p:spPr>
              <a:xfrm>
                <a:off x="1161034" y="3137152"/>
                <a:ext cx="213080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A Person Can withdraw his/her Money by selecting the withdraw option provided and enter the required amount to withdraw</a:t>
                </a:r>
                <a:endParaRPr lang="en-I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D69BA6-381C-A05B-C5AA-FB3360CF526F}"/>
                  </a:ext>
                </a:extLst>
              </p:cNvPr>
              <p:cNvSpPr txBox="1"/>
              <p:nvPr/>
            </p:nvSpPr>
            <p:spPr>
              <a:xfrm>
                <a:off x="1092980" y="6420952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WITHDRAW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106EF7-68B4-4BD0-0B92-FB0EB585B9B4}"/>
              </a:ext>
            </a:extLst>
          </p:cNvPr>
          <p:cNvGrpSpPr/>
          <p:nvPr/>
        </p:nvGrpSpPr>
        <p:grpSpPr>
          <a:xfrm>
            <a:off x="3636480" y="1851830"/>
            <a:ext cx="2266912" cy="5030787"/>
            <a:chOff x="3636480" y="1851830"/>
            <a:chExt cx="2266912" cy="503078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A33BAC-3970-0640-D4C1-FAF1FDCAE88B}"/>
                </a:ext>
              </a:extLst>
            </p:cNvPr>
            <p:cNvSpPr/>
            <p:nvPr/>
          </p:nvSpPr>
          <p:spPr>
            <a:xfrm>
              <a:off x="4250188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7F5D0F-DAFF-06F7-8CD3-03159A00CDF7}"/>
                </a:ext>
              </a:extLst>
            </p:cNvPr>
            <p:cNvGrpSpPr/>
            <p:nvPr/>
          </p:nvGrpSpPr>
          <p:grpSpPr>
            <a:xfrm>
              <a:off x="3636480" y="3344143"/>
              <a:ext cx="2266912" cy="3538474"/>
              <a:chOff x="3636480" y="3344143"/>
              <a:chExt cx="2266912" cy="35384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658972-AE39-CD7C-9A5A-1FF9E27851C5}"/>
                  </a:ext>
                </a:extLst>
              </p:cNvPr>
              <p:cNvSpPr txBox="1"/>
              <p:nvPr/>
            </p:nvSpPr>
            <p:spPr>
              <a:xfrm>
                <a:off x="3678261" y="3344143"/>
                <a:ext cx="21308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Provide Loans to required users if they Pass the requirements with fixed Interest</a:t>
                </a:r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53C5B1-B37D-6405-DFA5-7F5405452B89}"/>
                  </a:ext>
                </a:extLst>
              </p:cNvPr>
              <p:cNvSpPr txBox="1"/>
              <p:nvPr/>
            </p:nvSpPr>
            <p:spPr>
              <a:xfrm>
                <a:off x="3636480" y="6420952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/>
                  <a:t>LOANS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0B3DDF-80F0-B20D-4CCA-D56D2FAA4A3E}"/>
              </a:ext>
            </a:extLst>
          </p:cNvPr>
          <p:cNvGrpSpPr/>
          <p:nvPr/>
        </p:nvGrpSpPr>
        <p:grpSpPr>
          <a:xfrm>
            <a:off x="6320460" y="1851830"/>
            <a:ext cx="2266912" cy="5006170"/>
            <a:chOff x="6320460" y="1851830"/>
            <a:chExt cx="2266912" cy="500617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777DDB-2A04-BC86-013B-BCC34D501F8E}"/>
                </a:ext>
              </a:extLst>
            </p:cNvPr>
            <p:cNvSpPr/>
            <p:nvPr/>
          </p:nvSpPr>
          <p:spPr>
            <a:xfrm>
              <a:off x="6850584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3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644559-C91B-7D16-84C4-54DBE6A41659}"/>
                </a:ext>
              </a:extLst>
            </p:cNvPr>
            <p:cNvGrpSpPr/>
            <p:nvPr/>
          </p:nvGrpSpPr>
          <p:grpSpPr>
            <a:xfrm>
              <a:off x="6320460" y="3429000"/>
              <a:ext cx="2266912" cy="3429000"/>
              <a:chOff x="6320460" y="3429000"/>
              <a:chExt cx="2266912" cy="342900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34F2C6-C119-6E4D-025D-77898B46E367}"/>
                  </a:ext>
                </a:extLst>
              </p:cNvPr>
              <p:cNvSpPr txBox="1"/>
              <p:nvPr/>
            </p:nvSpPr>
            <p:spPr>
              <a:xfrm>
                <a:off x="6320460" y="6396335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UPDATE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C7975F-80A0-69AF-4C3D-D8B32E6075B7}"/>
                  </a:ext>
                </a:extLst>
              </p:cNvPr>
              <p:cNvSpPr txBox="1"/>
              <p:nvPr/>
            </p:nvSpPr>
            <p:spPr>
              <a:xfrm>
                <a:off x="6320460" y="3429000"/>
                <a:ext cx="21308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also provide User to Update his/her account details if any mistakes have been done before</a:t>
                </a:r>
                <a:endParaRPr lang="en-IN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DC1865-7415-76C7-148C-F95CE2E9F6BD}"/>
              </a:ext>
            </a:extLst>
          </p:cNvPr>
          <p:cNvGrpSpPr/>
          <p:nvPr/>
        </p:nvGrpSpPr>
        <p:grpSpPr>
          <a:xfrm>
            <a:off x="8995816" y="1851830"/>
            <a:ext cx="2266912" cy="5056543"/>
            <a:chOff x="8995816" y="1851830"/>
            <a:chExt cx="2266912" cy="505654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15DA60D-EDC6-C32B-A625-6C40FB85ADF5}"/>
                </a:ext>
              </a:extLst>
            </p:cNvPr>
            <p:cNvSpPr/>
            <p:nvPr/>
          </p:nvSpPr>
          <p:spPr>
            <a:xfrm>
              <a:off x="9621147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4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6029A27-0855-62F6-C647-2DC16BD31ED1}"/>
                </a:ext>
              </a:extLst>
            </p:cNvPr>
            <p:cNvGrpSpPr/>
            <p:nvPr/>
          </p:nvGrpSpPr>
          <p:grpSpPr>
            <a:xfrm>
              <a:off x="8995816" y="3429000"/>
              <a:ext cx="2266912" cy="3479373"/>
              <a:chOff x="8995816" y="3429000"/>
              <a:chExt cx="2266912" cy="347937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69D21E-DC7C-248E-8BF2-7811CA9ADC79}"/>
                  </a:ext>
                </a:extLst>
              </p:cNvPr>
              <p:cNvSpPr txBox="1"/>
              <p:nvPr/>
            </p:nvSpPr>
            <p:spPr>
              <a:xfrm>
                <a:off x="8995816" y="6077376"/>
                <a:ext cx="22669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MONEY TRANSFER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07D231-2857-303A-C988-56656CB20E7E}"/>
                  </a:ext>
                </a:extLst>
              </p:cNvPr>
              <p:cNvSpPr txBox="1"/>
              <p:nvPr/>
            </p:nvSpPr>
            <p:spPr>
              <a:xfrm>
                <a:off x="8995816" y="3429000"/>
                <a:ext cx="21308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also Provide money transfer  facility within in bank using account number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42" grpId="0" animBg="1"/>
      <p:bldP spid="45" grpId="0" animBg="1"/>
      <p:bldP spid="4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MODULES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C4FD85-CBE3-3D59-7FF9-393E064AA539}"/>
              </a:ext>
            </a:extLst>
          </p:cNvPr>
          <p:cNvSpPr/>
          <p:nvPr/>
        </p:nvSpPr>
        <p:spPr>
          <a:xfrm>
            <a:off x="658764" y="1718117"/>
            <a:ext cx="2263871" cy="5601532"/>
          </a:xfrm>
          <a:custGeom>
            <a:avLst/>
            <a:gdLst>
              <a:gd name="connsiteX0" fmla="*/ 0 w 2263871"/>
              <a:gd name="connsiteY0" fmla="*/ 0 h 5601532"/>
              <a:gd name="connsiteX1" fmla="*/ 2263871 w 2263871"/>
              <a:gd name="connsiteY1" fmla="*/ 0 h 5601532"/>
              <a:gd name="connsiteX2" fmla="*/ 2263871 w 2263871"/>
              <a:gd name="connsiteY2" fmla="*/ 5601532 h 5601532"/>
              <a:gd name="connsiteX3" fmla="*/ 0 w 2263871"/>
              <a:gd name="connsiteY3" fmla="*/ 5601532 h 5601532"/>
              <a:gd name="connsiteX4" fmla="*/ 0 w 2263871"/>
              <a:gd name="connsiteY4" fmla="*/ 0 h 56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871" h="5601532">
                <a:moveTo>
                  <a:pt x="0" y="0"/>
                </a:moveTo>
                <a:lnTo>
                  <a:pt x="2263871" y="0"/>
                </a:lnTo>
                <a:lnTo>
                  <a:pt x="2263871" y="5601532"/>
                </a:lnTo>
                <a:lnTo>
                  <a:pt x="0" y="5601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58781" rIns="165389" bIns="442232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A0CEE-157F-CD2B-8C39-F331730BDC26}"/>
              </a:ext>
            </a:extLst>
          </p:cNvPr>
          <p:cNvSpPr/>
          <p:nvPr/>
        </p:nvSpPr>
        <p:spPr>
          <a:xfrm>
            <a:off x="730020" y="6003761"/>
            <a:ext cx="2121358" cy="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B7E10C-F0F6-316E-FEAD-89A9BED25472}"/>
              </a:ext>
            </a:extLst>
          </p:cNvPr>
          <p:cNvSpPr/>
          <p:nvPr/>
        </p:nvSpPr>
        <p:spPr>
          <a:xfrm>
            <a:off x="3139131" y="1718117"/>
            <a:ext cx="2112640" cy="5601532"/>
          </a:xfrm>
          <a:custGeom>
            <a:avLst/>
            <a:gdLst>
              <a:gd name="connsiteX0" fmla="*/ 0 w 2112640"/>
              <a:gd name="connsiteY0" fmla="*/ 0 h 5601532"/>
              <a:gd name="connsiteX1" fmla="*/ 2112640 w 2112640"/>
              <a:gd name="connsiteY1" fmla="*/ 0 h 5601532"/>
              <a:gd name="connsiteX2" fmla="*/ 2112640 w 2112640"/>
              <a:gd name="connsiteY2" fmla="*/ 5601532 h 5601532"/>
              <a:gd name="connsiteX3" fmla="*/ 0 w 2112640"/>
              <a:gd name="connsiteY3" fmla="*/ 5601532 h 5601532"/>
              <a:gd name="connsiteX4" fmla="*/ 0 w 2112640"/>
              <a:gd name="connsiteY4" fmla="*/ 0 h 56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640" h="5601532">
                <a:moveTo>
                  <a:pt x="0" y="0"/>
                </a:moveTo>
                <a:lnTo>
                  <a:pt x="2112640" y="0"/>
                </a:lnTo>
                <a:lnTo>
                  <a:pt x="2112640" y="5601532"/>
                </a:lnTo>
                <a:lnTo>
                  <a:pt x="0" y="5601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58781" rIns="165389" bIns="442232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i="0" u="none" kern="1200" dirty="0"/>
              <a:t> </a:t>
            </a:r>
            <a:endParaRPr lang="en-US" sz="2600" kern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C9531-D1FA-66E5-5E6C-1756CA6F93E9}"/>
              </a:ext>
            </a:extLst>
          </p:cNvPr>
          <p:cNvSpPr/>
          <p:nvPr/>
        </p:nvSpPr>
        <p:spPr>
          <a:xfrm>
            <a:off x="3134771" y="6003761"/>
            <a:ext cx="2121358" cy="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ED8EA5-AAC7-2F84-50C0-7F364D477761}"/>
              </a:ext>
            </a:extLst>
          </p:cNvPr>
          <p:cNvSpPr/>
          <p:nvPr/>
        </p:nvSpPr>
        <p:spPr>
          <a:xfrm>
            <a:off x="5468266" y="1718117"/>
            <a:ext cx="2401335" cy="5560429"/>
          </a:xfrm>
          <a:custGeom>
            <a:avLst/>
            <a:gdLst>
              <a:gd name="connsiteX0" fmla="*/ 0 w 2401335"/>
              <a:gd name="connsiteY0" fmla="*/ 0 h 5560429"/>
              <a:gd name="connsiteX1" fmla="*/ 2401335 w 2401335"/>
              <a:gd name="connsiteY1" fmla="*/ 0 h 5560429"/>
              <a:gd name="connsiteX2" fmla="*/ 2401335 w 2401335"/>
              <a:gd name="connsiteY2" fmla="*/ 5560429 h 5560429"/>
              <a:gd name="connsiteX3" fmla="*/ 0 w 2401335"/>
              <a:gd name="connsiteY3" fmla="*/ 5560429 h 5560429"/>
              <a:gd name="connsiteX4" fmla="*/ 0 w 2401335"/>
              <a:gd name="connsiteY4" fmla="*/ 0 h 55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35" h="5560429">
                <a:moveTo>
                  <a:pt x="0" y="0"/>
                </a:moveTo>
                <a:lnTo>
                  <a:pt x="2401335" y="0"/>
                </a:lnTo>
                <a:lnTo>
                  <a:pt x="2401335" y="5560429"/>
                </a:lnTo>
                <a:lnTo>
                  <a:pt x="0" y="55604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43162" rIns="165389" bIns="44141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291DC-B95C-D31A-835C-055937674CBE}"/>
              </a:ext>
            </a:extLst>
          </p:cNvPr>
          <p:cNvSpPr/>
          <p:nvPr/>
        </p:nvSpPr>
        <p:spPr>
          <a:xfrm>
            <a:off x="5608255" y="5983209"/>
            <a:ext cx="2121358" cy="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0877B8-EDFF-B057-991C-6430EE9DE101}"/>
              </a:ext>
            </a:extLst>
          </p:cNvPr>
          <p:cNvSpPr/>
          <p:nvPr/>
        </p:nvSpPr>
        <p:spPr>
          <a:xfrm>
            <a:off x="8081738" y="1718117"/>
            <a:ext cx="2168771" cy="5559776"/>
          </a:xfrm>
          <a:custGeom>
            <a:avLst/>
            <a:gdLst>
              <a:gd name="connsiteX0" fmla="*/ 0 w 2168771"/>
              <a:gd name="connsiteY0" fmla="*/ 0 h 5559776"/>
              <a:gd name="connsiteX1" fmla="*/ 2168771 w 2168771"/>
              <a:gd name="connsiteY1" fmla="*/ 0 h 5559776"/>
              <a:gd name="connsiteX2" fmla="*/ 2168771 w 2168771"/>
              <a:gd name="connsiteY2" fmla="*/ 5559776 h 5559776"/>
              <a:gd name="connsiteX3" fmla="*/ 0 w 2168771"/>
              <a:gd name="connsiteY3" fmla="*/ 5559776 h 5559776"/>
              <a:gd name="connsiteX4" fmla="*/ 0 w 2168771"/>
              <a:gd name="connsiteY4" fmla="*/ 0 h 555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771" h="5559776">
                <a:moveTo>
                  <a:pt x="0" y="0"/>
                </a:moveTo>
                <a:lnTo>
                  <a:pt x="2168771" y="0"/>
                </a:lnTo>
                <a:lnTo>
                  <a:pt x="2168771" y="5559776"/>
                </a:lnTo>
                <a:lnTo>
                  <a:pt x="0" y="55597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42913" rIns="165389" bIns="441398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3FCF4-B0D5-1887-3BA6-A83DF3082600}"/>
              </a:ext>
            </a:extLst>
          </p:cNvPr>
          <p:cNvSpPr/>
          <p:nvPr/>
        </p:nvSpPr>
        <p:spPr>
          <a:xfrm>
            <a:off x="8105444" y="5982883"/>
            <a:ext cx="2121358" cy="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E6C573D-7AF5-B559-9318-371E6F1EB646}"/>
              </a:ext>
            </a:extLst>
          </p:cNvPr>
          <p:cNvSpPr/>
          <p:nvPr/>
        </p:nvSpPr>
        <p:spPr>
          <a:xfrm>
            <a:off x="3425531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34B04D6-20F6-9720-36EB-CC2CB3BC591A}"/>
              </a:ext>
            </a:extLst>
          </p:cNvPr>
          <p:cNvSpPr/>
          <p:nvPr/>
        </p:nvSpPr>
        <p:spPr>
          <a:xfrm>
            <a:off x="4394795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F0CD3B1-2493-465A-E3FF-2115B8C5A3D1}"/>
              </a:ext>
            </a:extLst>
          </p:cNvPr>
          <p:cNvSpPr/>
          <p:nvPr/>
        </p:nvSpPr>
        <p:spPr>
          <a:xfrm>
            <a:off x="3910163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3F4A1-1786-16D8-BD11-A12DC0A4BB20}"/>
              </a:ext>
            </a:extLst>
          </p:cNvPr>
          <p:cNvGrpSpPr/>
          <p:nvPr/>
        </p:nvGrpSpPr>
        <p:grpSpPr>
          <a:xfrm>
            <a:off x="679488" y="2320766"/>
            <a:ext cx="2266912" cy="4303901"/>
            <a:chOff x="679488" y="2320766"/>
            <a:chExt cx="2266912" cy="430390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69CE09-1F2F-5EC8-4C07-4A1F436E4D3D}"/>
                </a:ext>
              </a:extLst>
            </p:cNvPr>
            <p:cNvSpPr/>
            <p:nvPr/>
          </p:nvSpPr>
          <p:spPr>
            <a:xfrm>
              <a:off x="1381272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EDB94B-66C4-2542-352A-DFDB260A1F72}"/>
                </a:ext>
              </a:extLst>
            </p:cNvPr>
            <p:cNvSpPr txBox="1"/>
            <p:nvPr/>
          </p:nvSpPr>
          <p:spPr>
            <a:xfrm>
              <a:off x="781088" y="3503220"/>
              <a:ext cx="20637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 Person Can  deposit his/her required amount using deposit option</a:t>
              </a:r>
              <a:endParaRPr lang="en-IN" dirty="0">
                <a:solidFill>
                  <a:schemeClr val="tx2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4695CE-621D-EC7C-0EC3-4279F428BAEE}"/>
                </a:ext>
              </a:extLst>
            </p:cNvPr>
            <p:cNvSpPr txBox="1"/>
            <p:nvPr/>
          </p:nvSpPr>
          <p:spPr>
            <a:xfrm>
              <a:off x="679488" y="6163002"/>
              <a:ext cx="2266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ADD MONEY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06D783-5016-9C8A-CD24-BDC97424FDE3}"/>
              </a:ext>
            </a:extLst>
          </p:cNvPr>
          <p:cNvGrpSpPr/>
          <p:nvPr/>
        </p:nvGrpSpPr>
        <p:grpSpPr>
          <a:xfrm>
            <a:off x="3206762" y="2320766"/>
            <a:ext cx="2030076" cy="4417558"/>
            <a:chOff x="3206762" y="2320766"/>
            <a:chExt cx="2030076" cy="441755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6245BC-CFB3-8E2A-D2BC-7ABD290EADE3}"/>
                </a:ext>
              </a:extLst>
            </p:cNvPr>
            <p:cNvSpPr/>
            <p:nvPr/>
          </p:nvSpPr>
          <p:spPr>
            <a:xfrm>
              <a:off x="3731879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658972-AE39-CD7C-9A5A-1FF9E27851C5}"/>
                </a:ext>
              </a:extLst>
            </p:cNvPr>
            <p:cNvSpPr txBox="1"/>
            <p:nvPr/>
          </p:nvSpPr>
          <p:spPr>
            <a:xfrm>
              <a:off x="3206762" y="3383956"/>
              <a:ext cx="191540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Person can easily Create his account by using create option and followed by enter the required details .We also provide savings and current account</a:t>
              </a:r>
              <a:endParaRPr lang="en-IN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949D1-9AE4-6773-B8D4-056ABEF624F7}"/>
                </a:ext>
              </a:extLst>
            </p:cNvPr>
            <p:cNvSpPr txBox="1"/>
            <p:nvPr/>
          </p:nvSpPr>
          <p:spPr>
            <a:xfrm>
              <a:off x="3235959" y="6091993"/>
              <a:ext cx="200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ACCOUNT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C4BADE-A0A1-9577-0299-E3C25CC31BC5}"/>
              </a:ext>
            </a:extLst>
          </p:cNvPr>
          <p:cNvGrpSpPr/>
          <p:nvPr/>
        </p:nvGrpSpPr>
        <p:grpSpPr>
          <a:xfrm>
            <a:off x="5628640" y="2320766"/>
            <a:ext cx="2204720" cy="4358749"/>
            <a:chOff x="5628640" y="2320766"/>
            <a:chExt cx="2204720" cy="435874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675530-B442-3792-02F5-66047FD2018D}"/>
                </a:ext>
              </a:extLst>
            </p:cNvPr>
            <p:cNvSpPr/>
            <p:nvPr/>
          </p:nvSpPr>
          <p:spPr>
            <a:xfrm>
              <a:off x="6158916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ED0EE-B1C4-3BE8-1B21-791EE40A1AA0}"/>
                </a:ext>
              </a:extLst>
            </p:cNvPr>
            <p:cNvSpPr txBox="1"/>
            <p:nvPr/>
          </p:nvSpPr>
          <p:spPr>
            <a:xfrm>
              <a:off x="5628640" y="3428373"/>
              <a:ext cx="2204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User is not satisfied at our Services we also help them closing account by taking the feedback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F8DC4-81B1-317A-3B05-7DFB46DC68AA}"/>
                </a:ext>
              </a:extLst>
            </p:cNvPr>
            <p:cNvSpPr txBox="1"/>
            <p:nvPr/>
          </p:nvSpPr>
          <p:spPr>
            <a:xfrm>
              <a:off x="5628640" y="6033184"/>
              <a:ext cx="200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CLOSING ACCOUNT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BCEA82-09DA-1F3C-9E76-D513827E102E}"/>
              </a:ext>
            </a:extLst>
          </p:cNvPr>
          <p:cNvGrpSpPr/>
          <p:nvPr/>
        </p:nvGrpSpPr>
        <p:grpSpPr>
          <a:xfrm>
            <a:off x="8173479" y="2320766"/>
            <a:ext cx="2081758" cy="4417558"/>
            <a:chOff x="8173479" y="2320766"/>
            <a:chExt cx="2081758" cy="441755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14FA2D-FF4A-BCBB-FBD3-6C6C979823E3}"/>
                </a:ext>
              </a:extLst>
            </p:cNvPr>
            <p:cNvSpPr/>
            <p:nvPr/>
          </p:nvSpPr>
          <p:spPr>
            <a:xfrm>
              <a:off x="8744775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2AE37-F79D-7AE4-C7DC-C4DEFD476922}"/>
                </a:ext>
              </a:extLst>
            </p:cNvPr>
            <p:cNvSpPr txBox="1"/>
            <p:nvPr/>
          </p:nvSpPr>
          <p:spPr>
            <a:xfrm>
              <a:off x="8173479" y="3503220"/>
              <a:ext cx="19154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user want to check his details he can easily access them using their account number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0979D5-4986-A17D-1848-92A4557FE9EF}"/>
                </a:ext>
              </a:extLst>
            </p:cNvPr>
            <p:cNvSpPr txBox="1"/>
            <p:nvPr/>
          </p:nvSpPr>
          <p:spPr>
            <a:xfrm>
              <a:off x="8173479" y="6091993"/>
              <a:ext cx="2081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DISPLAYING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8" grpId="0" animBg="1"/>
      <p:bldP spid="24" grpId="0" animBg="1"/>
      <p:bldP spid="2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4793AC-2CDA-D352-3C32-96A86ACE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D814D-F4DC-2A5E-50B5-8D8A9E1E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8067B6-26B6-95BB-9184-5AF031F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TECHNOLOGIES</a:t>
            </a: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499A8C5F-40E7-AFD3-EACF-093EDEE7A86B}"/>
              </a:ext>
            </a:extLst>
          </p:cNvPr>
          <p:cNvSpPr/>
          <p:nvPr/>
        </p:nvSpPr>
        <p:spPr>
          <a:xfrm>
            <a:off x="-5012711" y="1066666"/>
            <a:ext cx="5855157" cy="5855157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E4B8B12-FAC8-8017-7FE4-717E48A29874}"/>
              </a:ext>
            </a:extLst>
          </p:cNvPr>
          <p:cNvSpPr/>
          <p:nvPr/>
        </p:nvSpPr>
        <p:spPr>
          <a:xfrm>
            <a:off x="4939370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4807F54-CAE7-FB88-7D81-CB0006FF090A}"/>
              </a:ext>
            </a:extLst>
          </p:cNvPr>
          <p:cNvSpPr/>
          <p:nvPr/>
        </p:nvSpPr>
        <p:spPr>
          <a:xfrm>
            <a:off x="5908634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3D3F3CC-C354-FD88-0434-07BACABAE5E4}"/>
              </a:ext>
            </a:extLst>
          </p:cNvPr>
          <p:cNvSpPr/>
          <p:nvPr/>
        </p:nvSpPr>
        <p:spPr>
          <a:xfrm>
            <a:off x="5424002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2FA612-23B4-6177-42DA-1C81EBFBB18F}"/>
              </a:ext>
            </a:extLst>
          </p:cNvPr>
          <p:cNvGrpSpPr/>
          <p:nvPr/>
        </p:nvGrpSpPr>
        <p:grpSpPr>
          <a:xfrm>
            <a:off x="-76580" y="2023730"/>
            <a:ext cx="5705911" cy="688061"/>
            <a:chOff x="-76580" y="2023730"/>
            <a:chExt cx="5705911" cy="68806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C9B970C-B241-94CD-0CB2-340D11341607}"/>
                </a:ext>
              </a:extLst>
            </p:cNvPr>
            <p:cNvGrpSpPr/>
            <p:nvPr/>
          </p:nvGrpSpPr>
          <p:grpSpPr>
            <a:xfrm>
              <a:off x="-25527" y="2023730"/>
              <a:ext cx="5654858" cy="679667"/>
              <a:chOff x="-25528" y="2023730"/>
              <a:chExt cx="7052447" cy="67966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18B87-D500-C1BC-63FE-C9FE844B2574}"/>
                  </a:ext>
                </a:extLst>
              </p:cNvPr>
              <p:cNvSpPr/>
              <p:nvPr/>
            </p:nvSpPr>
            <p:spPr>
              <a:xfrm>
                <a:off x="314305" y="2091697"/>
                <a:ext cx="6712614" cy="543733"/>
              </a:xfrm>
              <a:custGeom>
                <a:avLst/>
                <a:gdLst>
                  <a:gd name="connsiteX0" fmla="*/ 0 w 6712614"/>
                  <a:gd name="connsiteY0" fmla="*/ 0 h 543733"/>
                  <a:gd name="connsiteX1" fmla="*/ 6712614 w 6712614"/>
                  <a:gd name="connsiteY1" fmla="*/ 0 h 543733"/>
                  <a:gd name="connsiteX2" fmla="*/ 6712614 w 6712614"/>
                  <a:gd name="connsiteY2" fmla="*/ 543733 h 543733"/>
                  <a:gd name="connsiteX3" fmla="*/ 0 w 6712614"/>
                  <a:gd name="connsiteY3" fmla="*/ 543733 h 543733"/>
                  <a:gd name="connsiteX4" fmla="*/ 0 w 6712614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2614" h="543733">
                    <a:moveTo>
                      <a:pt x="0" y="0"/>
                    </a:moveTo>
                    <a:lnTo>
                      <a:pt x="6712614" y="0"/>
                    </a:lnTo>
                    <a:lnTo>
                      <a:pt x="6712614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/>
                  <a:t>CLASSES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FD979EC-CDBC-7F97-D6FF-B0F58134BD1D}"/>
                  </a:ext>
                </a:extLst>
              </p:cNvPr>
              <p:cNvSpPr/>
              <p:nvPr/>
            </p:nvSpPr>
            <p:spPr>
              <a:xfrm>
                <a:off x="-25528" y="202373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3" name="Graphic 62" descr="Arrow: Counter-clockwise curve with solid fill">
              <a:extLst>
                <a:ext uri="{FF2B5EF4-FFF2-40B4-BE49-F238E27FC236}">
                  <a16:creationId xmlns:a16="http://schemas.microsoft.com/office/drawing/2014/main" id="{9E51801F-20D1-A772-ECD2-AA05AB4D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580" y="2064709"/>
              <a:ext cx="647082" cy="64708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501CAC-16F9-98C3-CB0B-4355B1FADE57}"/>
              </a:ext>
            </a:extLst>
          </p:cNvPr>
          <p:cNvGrpSpPr/>
          <p:nvPr/>
        </p:nvGrpSpPr>
        <p:grpSpPr>
          <a:xfrm>
            <a:off x="313044" y="2839070"/>
            <a:ext cx="5393499" cy="679667"/>
            <a:chOff x="313044" y="2839070"/>
            <a:chExt cx="5393499" cy="679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C7B089-57E0-74B4-8253-1AA6765ADD61}"/>
                </a:ext>
              </a:extLst>
            </p:cNvPr>
            <p:cNvGrpSpPr/>
            <p:nvPr/>
          </p:nvGrpSpPr>
          <p:grpSpPr>
            <a:xfrm>
              <a:off x="364097" y="2839070"/>
              <a:ext cx="5342446" cy="679667"/>
              <a:chOff x="364096" y="2839070"/>
              <a:chExt cx="6662823" cy="67966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45E8916-32D4-1509-8FC4-CFD1C84311C1}"/>
                  </a:ext>
                </a:extLst>
              </p:cNvPr>
              <p:cNvSpPr/>
              <p:nvPr/>
            </p:nvSpPr>
            <p:spPr>
              <a:xfrm>
                <a:off x="703929" y="2907037"/>
                <a:ext cx="6322990" cy="543733"/>
              </a:xfrm>
              <a:custGeom>
                <a:avLst/>
                <a:gdLst>
                  <a:gd name="connsiteX0" fmla="*/ 0 w 6322990"/>
                  <a:gd name="connsiteY0" fmla="*/ 0 h 543733"/>
                  <a:gd name="connsiteX1" fmla="*/ 6322990 w 6322990"/>
                  <a:gd name="connsiteY1" fmla="*/ 0 h 543733"/>
                  <a:gd name="connsiteX2" fmla="*/ 6322990 w 6322990"/>
                  <a:gd name="connsiteY2" fmla="*/ 543733 h 543733"/>
                  <a:gd name="connsiteX3" fmla="*/ 0 w 6322990"/>
                  <a:gd name="connsiteY3" fmla="*/ 543733 h 543733"/>
                  <a:gd name="connsiteX4" fmla="*/ 0 w 6322990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2990" h="543733">
                    <a:moveTo>
                      <a:pt x="0" y="0"/>
                    </a:moveTo>
                    <a:lnTo>
                      <a:pt x="6322990" y="0"/>
                    </a:lnTo>
                    <a:lnTo>
                      <a:pt x="6322990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369820"/>
                  <a:satOff val="6053"/>
                  <a:lumOff val="7843"/>
                  <a:alphaOff val="0"/>
                </a:schemeClr>
              </a:fillRef>
              <a:effectRef idx="1">
                <a:schemeClr val="accent4">
                  <a:hueOff val="1369820"/>
                  <a:satOff val="6053"/>
                  <a:lumOff val="7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400" kern="1200" dirty="0"/>
                  <a:t>FILE HANDLING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1F1D4FC-3FB3-FD5F-1887-C6E0EA24755E}"/>
                  </a:ext>
                </a:extLst>
              </p:cNvPr>
              <p:cNvSpPr/>
              <p:nvPr/>
            </p:nvSpPr>
            <p:spPr>
              <a:xfrm>
                <a:off x="364096" y="283907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1369820"/>
                  <a:satOff val="6053"/>
                  <a:lumOff val="7843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6" name="Graphic 65" descr="Arrow: Counter-clockwise curve with solid fill">
              <a:extLst>
                <a:ext uri="{FF2B5EF4-FFF2-40B4-BE49-F238E27FC236}">
                  <a16:creationId xmlns:a16="http://schemas.microsoft.com/office/drawing/2014/main" id="{AA2D8969-1913-149F-01AE-6BD8EDCF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044" y="2856899"/>
              <a:ext cx="647082" cy="64708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4868E-5569-CFD3-DC9C-50BF8675C2E1}"/>
              </a:ext>
            </a:extLst>
          </p:cNvPr>
          <p:cNvGrpSpPr/>
          <p:nvPr/>
        </p:nvGrpSpPr>
        <p:grpSpPr>
          <a:xfrm>
            <a:off x="302717" y="4469750"/>
            <a:ext cx="5403826" cy="679667"/>
            <a:chOff x="302717" y="4469750"/>
            <a:chExt cx="5403826" cy="67966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72A214-FEA6-1ED7-B7D1-5DB1D3839AF0}"/>
                </a:ext>
              </a:extLst>
            </p:cNvPr>
            <p:cNvGrpSpPr/>
            <p:nvPr/>
          </p:nvGrpSpPr>
          <p:grpSpPr>
            <a:xfrm>
              <a:off x="364097" y="4469750"/>
              <a:ext cx="5342446" cy="679667"/>
              <a:chOff x="364096" y="4469750"/>
              <a:chExt cx="6662823" cy="67966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2DE8CEF-CF99-8099-7460-54A02E6E5190}"/>
                  </a:ext>
                </a:extLst>
              </p:cNvPr>
              <p:cNvSpPr/>
              <p:nvPr/>
            </p:nvSpPr>
            <p:spPr>
              <a:xfrm>
                <a:off x="703929" y="4537717"/>
                <a:ext cx="6322990" cy="543733"/>
              </a:xfrm>
              <a:custGeom>
                <a:avLst/>
                <a:gdLst>
                  <a:gd name="connsiteX0" fmla="*/ 0 w 6322990"/>
                  <a:gd name="connsiteY0" fmla="*/ 0 h 543733"/>
                  <a:gd name="connsiteX1" fmla="*/ 6322990 w 6322990"/>
                  <a:gd name="connsiteY1" fmla="*/ 0 h 543733"/>
                  <a:gd name="connsiteX2" fmla="*/ 6322990 w 6322990"/>
                  <a:gd name="connsiteY2" fmla="*/ 543733 h 543733"/>
                  <a:gd name="connsiteX3" fmla="*/ 0 w 6322990"/>
                  <a:gd name="connsiteY3" fmla="*/ 543733 h 543733"/>
                  <a:gd name="connsiteX4" fmla="*/ 0 w 6322990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2990" h="543733">
                    <a:moveTo>
                      <a:pt x="0" y="0"/>
                    </a:moveTo>
                    <a:lnTo>
                      <a:pt x="6322990" y="0"/>
                    </a:lnTo>
                    <a:lnTo>
                      <a:pt x="6322990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109459"/>
                  <a:satOff val="18158"/>
                  <a:lumOff val="23529"/>
                  <a:alphaOff val="0"/>
                </a:schemeClr>
              </a:fillRef>
              <a:effectRef idx="1">
                <a:schemeClr val="accent4">
                  <a:hueOff val="4109459"/>
                  <a:satOff val="18158"/>
                  <a:lumOff val="2352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dirty="0"/>
                  <a:t>EXIT/TERMINATION</a:t>
                </a:r>
                <a:endParaRPr lang="en-IN" sz="2800" kern="12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CF2760A-1A02-8593-B490-08BF6E068B50}"/>
                  </a:ext>
                </a:extLst>
              </p:cNvPr>
              <p:cNvSpPr/>
              <p:nvPr/>
            </p:nvSpPr>
            <p:spPr>
              <a:xfrm>
                <a:off x="364096" y="446975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4109459"/>
                  <a:satOff val="18158"/>
                  <a:lumOff val="23529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7" name="Graphic 66" descr="Arrow: Counter-clockwise curve with solid fill">
              <a:extLst>
                <a:ext uri="{FF2B5EF4-FFF2-40B4-BE49-F238E27FC236}">
                  <a16:creationId xmlns:a16="http://schemas.microsoft.com/office/drawing/2014/main" id="{80654B8B-E7B6-73A2-E595-58F335F6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26828">
              <a:off x="302717" y="4479515"/>
              <a:ext cx="658654" cy="658654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39A6238-3096-D5C0-25DE-E3F21FD6277E}"/>
              </a:ext>
            </a:extLst>
          </p:cNvPr>
          <p:cNvGrpSpPr/>
          <p:nvPr/>
        </p:nvGrpSpPr>
        <p:grpSpPr>
          <a:xfrm>
            <a:off x="432627" y="3654410"/>
            <a:ext cx="5297613" cy="679667"/>
            <a:chOff x="432627" y="3654410"/>
            <a:chExt cx="5297613" cy="67966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E9CD847-BA27-9ABB-837C-869526C355B2}"/>
                </a:ext>
              </a:extLst>
            </p:cNvPr>
            <p:cNvGrpSpPr/>
            <p:nvPr/>
          </p:nvGrpSpPr>
          <p:grpSpPr>
            <a:xfrm>
              <a:off x="483679" y="3654410"/>
              <a:ext cx="5246561" cy="679667"/>
              <a:chOff x="483679" y="3654410"/>
              <a:chExt cx="6543240" cy="67966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22771A5-487D-A1DF-6F77-6BC2D5F7AADA}"/>
                  </a:ext>
                </a:extLst>
              </p:cNvPr>
              <p:cNvSpPr/>
              <p:nvPr/>
            </p:nvSpPr>
            <p:spPr>
              <a:xfrm>
                <a:off x="823512" y="3722377"/>
                <a:ext cx="6203407" cy="543733"/>
              </a:xfrm>
              <a:custGeom>
                <a:avLst/>
                <a:gdLst>
                  <a:gd name="connsiteX0" fmla="*/ 0 w 6203407"/>
                  <a:gd name="connsiteY0" fmla="*/ 0 h 543733"/>
                  <a:gd name="connsiteX1" fmla="*/ 6203407 w 6203407"/>
                  <a:gd name="connsiteY1" fmla="*/ 0 h 543733"/>
                  <a:gd name="connsiteX2" fmla="*/ 6203407 w 6203407"/>
                  <a:gd name="connsiteY2" fmla="*/ 543733 h 543733"/>
                  <a:gd name="connsiteX3" fmla="*/ 0 w 6203407"/>
                  <a:gd name="connsiteY3" fmla="*/ 543733 h 543733"/>
                  <a:gd name="connsiteX4" fmla="*/ 0 w 6203407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3407" h="543733">
                    <a:moveTo>
                      <a:pt x="0" y="0"/>
                    </a:moveTo>
                    <a:lnTo>
                      <a:pt x="6203407" y="0"/>
                    </a:lnTo>
                    <a:lnTo>
                      <a:pt x="6203407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739640"/>
                  <a:satOff val="12105"/>
                  <a:lumOff val="15686"/>
                  <a:alphaOff val="0"/>
                </a:schemeClr>
              </a:fillRef>
              <a:effectRef idx="1">
                <a:schemeClr val="accent4">
                  <a:hueOff val="2739640"/>
                  <a:satOff val="12105"/>
                  <a:lumOff val="15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/>
                  <a:t>UNIQUE USER ID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8A64163-1D36-7A48-A8BD-86F59B304029}"/>
                  </a:ext>
                </a:extLst>
              </p:cNvPr>
              <p:cNvSpPr/>
              <p:nvPr/>
            </p:nvSpPr>
            <p:spPr>
              <a:xfrm>
                <a:off x="483679" y="365441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2739640"/>
                  <a:satOff val="12105"/>
                  <a:lumOff val="15686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8" name="Graphic 67" descr="Arrow: Counter-clockwise curve with solid fill">
              <a:extLst>
                <a:ext uri="{FF2B5EF4-FFF2-40B4-BE49-F238E27FC236}">
                  <a16:creationId xmlns:a16="http://schemas.microsoft.com/office/drawing/2014/main" id="{70F892E3-EB64-8F51-56D1-E2FDE934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129337">
              <a:off x="432627" y="3678799"/>
              <a:ext cx="647082" cy="64708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ED633F-0EB9-0BB2-AB9F-003103DEE058}"/>
              </a:ext>
            </a:extLst>
          </p:cNvPr>
          <p:cNvGrpSpPr/>
          <p:nvPr/>
        </p:nvGrpSpPr>
        <p:grpSpPr>
          <a:xfrm>
            <a:off x="-54184" y="5285090"/>
            <a:ext cx="5683515" cy="679667"/>
            <a:chOff x="-54184" y="5285090"/>
            <a:chExt cx="5683515" cy="6796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103055-5749-F92F-2F87-90163F0AF536}"/>
                </a:ext>
              </a:extLst>
            </p:cNvPr>
            <p:cNvGrpSpPr/>
            <p:nvPr/>
          </p:nvGrpSpPr>
          <p:grpSpPr>
            <a:xfrm>
              <a:off x="-25527" y="5285090"/>
              <a:ext cx="5654858" cy="679667"/>
              <a:chOff x="-25528" y="5285090"/>
              <a:chExt cx="7052447" cy="679667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C87AE97-892E-6798-3E68-E8928C13857C}"/>
                  </a:ext>
                </a:extLst>
              </p:cNvPr>
              <p:cNvSpPr/>
              <p:nvPr/>
            </p:nvSpPr>
            <p:spPr>
              <a:xfrm>
                <a:off x="314305" y="5353057"/>
                <a:ext cx="6712614" cy="543733"/>
              </a:xfrm>
              <a:custGeom>
                <a:avLst/>
                <a:gdLst>
                  <a:gd name="connsiteX0" fmla="*/ 0 w 6712614"/>
                  <a:gd name="connsiteY0" fmla="*/ 0 h 543733"/>
                  <a:gd name="connsiteX1" fmla="*/ 6712614 w 6712614"/>
                  <a:gd name="connsiteY1" fmla="*/ 0 h 543733"/>
                  <a:gd name="connsiteX2" fmla="*/ 6712614 w 6712614"/>
                  <a:gd name="connsiteY2" fmla="*/ 543733 h 543733"/>
                  <a:gd name="connsiteX3" fmla="*/ 0 w 6712614"/>
                  <a:gd name="connsiteY3" fmla="*/ 543733 h 543733"/>
                  <a:gd name="connsiteX4" fmla="*/ 0 w 6712614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2614" h="543733">
                    <a:moveTo>
                      <a:pt x="0" y="0"/>
                    </a:moveTo>
                    <a:lnTo>
                      <a:pt x="6712614" y="0"/>
                    </a:lnTo>
                    <a:lnTo>
                      <a:pt x="6712614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5479279"/>
                  <a:satOff val="24210"/>
                  <a:lumOff val="31372"/>
                  <a:alphaOff val="0"/>
                </a:schemeClr>
              </a:fillRef>
              <a:effectRef idx="1">
                <a:schemeClr val="accent4">
                  <a:hueOff val="5479279"/>
                  <a:satOff val="24210"/>
                  <a:lumOff val="313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dirty="0"/>
                  <a:t>OBJECT ARRAYS</a:t>
                </a:r>
                <a:endParaRPr lang="en-IN" sz="2800" kern="12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233892-A7B0-26BD-1462-1F197CD810DF}"/>
                  </a:ext>
                </a:extLst>
              </p:cNvPr>
              <p:cNvSpPr/>
              <p:nvPr/>
            </p:nvSpPr>
            <p:spPr>
              <a:xfrm>
                <a:off x="-25528" y="528509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5479279"/>
                  <a:satOff val="24210"/>
                  <a:lumOff val="31372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9" name="Graphic 68" descr="Arrow: Counter-clockwise curve with solid fill">
              <a:extLst>
                <a:ext uri="{FF2B5EF4-FFF2-40B4-BE49-F238E27FC236}">
                  <a16:creationId xmlns:a16="http://schemas.microsoft.com/office/drawing/2014/main" id="{C0C34499-8E95-1DE0-DF94-6C7D1F8C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986215">
              <a:off x="-54184" y="5348541"/>
              <a:ext cx="611053" cy="61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6E4289A-C945-AC1F-2906-BA43383C7659}"/>
              </a:ext>
            </a:extLst>
          </p:cNvPr>
          <p:cNvGrpSpPr/>
          <p:nvPr/>
        </p:nvGrpSpPr>
        <p:grpSpPr>
          <a:xfrm>
            <a:off x="5369489" y="-132080"/>
            <a:ext cx="1016000" cy="4027402"/>
            <a:chOff x="1482535" y="0"/>
            <a:chExt cx="1016000" cy="402740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B86D4C1-4CE3-5738-9A6D-1E09067BC50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K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52388EE-76A9-7F00-19D7-92A2B99AD661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546A27E-B1C8-7C1F-C694-2DFEE5714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970B507-503E-8E81-95B0-3D9344EFE0B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3" name="Moon 82">
                <a:extLst>
                  <a:ext uri="{FF2B5EF4-FFF2-40B4-BE49-F238E27FC236}">
                    <a16:creationId xmlns:a16="http://schemas.microsoft.com/office/drawing/2014/main" id="{F8A6BD48-6EEB-29E1-3DD6-47881F778FEE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5C6365-D4DA-5292-F334-6816FD3A31B5}"/>
              </a:ext>
            </a:extLst>
          </p:cNvPr>
          <p:cNvGrpSpPr/>
          <p:nvPr/>
        </p:nvGrpSpPr>
        <p:grpSpPr>
          <a:xfrm>
            <a:off x="1271291" y="-304800"/>
            <a:ext cx="1016000" cy="4027402"/>
            <a:chOff x="1482535" y="0"/>
            <a:chExt cx="1016000" cy="40274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47FEBE-416F-15BE-672A-0D6982847FAC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D7B83B3-7C32-31F2-6AFD-5128CC023D75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6EECAD-B1F7-F172-530D-C8CB1AE61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D5C8B2-CA60-F4CB-A89A-E00E76536CE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Moon 35">
                <a:extLst>
                  <a:ext uri="{FF2B5EF4-FFF2-40B4-BE49-F238E27FC236}">
                    <a16:creationId xmlns:a16="http://schemas.microsoft.com/office/drawing/2014/main" id="{E586C2A6-4D74-9D51-159C-70DFD912FFF9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B86086-10FA-8E31-974F-2AC60A91AFF1}"/>
              </a:ext>
            </a:extLst>
          </p:cNvPr>
          <p:cNvGrpSpPr/>
          <p:nvPr/>
        </p:nvGrpSpPr>
        <p:grpSpPr>
          <a:xfrm>
            <a:off x="2351639" y="-426719"/>
            <a:ext cx="1016000" cy="4027402"/>
            <a:chOff x="1482535" y="0"/>
            <a:chExt cx="1016000" cy="40274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54C264-7FC4-A36C-812E-50386CC5EC62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H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663406-FEAF-F9CD-F825-FD8716623018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872EA6-81ED-0F9D-1498-8E268BD6B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F097634-F94A-E11B-D746-970A2CA78980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Moon 43">
                <a:extLst>
                  <a:ext uri="{FF2B5EF4-FFF2-40B4-BE49-F238E27FC236}">
                    <a16:creationId xmlns:a16="http://schemas.microsoft.com/office/drawing/2014/main" id="{7D1CB5FB-D967-DD22-BD09-2D31320112B1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50BAA7-2C31-B6B6-7825-725399F945DF}"/>
              </a:ext>
            </a:extLst>
          </p:cNvPr>
          <p:cNvGrpSpPr/>
          <p:nvPr/>
        </p:nvGrpSpPr>
        <p:grpSpPr>
          <a:xfrm>
            <a:off x="4380540" y="-490796"/>
            <a:ext cx="1016000" cy="4027402"/>
            <a:chOff x="1482535" y="0"/>
            <a:chExt cx="1016000" cy="40274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B19389-E4BF-300D-6580-5E8770B2A9B3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N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13EF657-35F6-37A5-A154-2998BDC5C5C5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98E4206-3D2E-7FC6-6D47-56C2A2E9B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79A566C-B3C8-62D4-6C20-D6BDE29533FB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Moon 49">
                <a:extLst>
                  <a:ext uri="{FF2B5EF4-FFF2-40B4-BE49-F238E27FC236}">
                    <a16:creationId xmlns:a16="http://schemas.microsoft.com/office/drawing/2014/main" id="{A4C8EAC4-2A06-E64D-5B83-CC995C51A306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3908D4-B563-CA15-969B-7141B8480939}"/>
              </a:ext>
            </a:extLst>
          </p:cNvPr>
          <p:cNvGrpSpPr/>
          <p:nvPr/>
        </p:nvGrpSpPr>
        <p:grpSpPr>
          <a:xfrm>
            <a:off x="3383735" y="-132080"/>
            <a:ext cx="1016000" cy="4027402"/>
            <a:chOff x="1482535" y="0"/>
            <a:chExt cx="1016000" cy="40274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46D2B-9B25-6F2E-8931-93FABAFDB9C5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23B1D0-E6FC-5974-ABC4-9A791DC0A1BA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671810F-0760-FA8B-7FAB-290DD6A88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275F952-9A35-932E-8641-BD445C74D55D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6" name="Moon 55">
                <a:extLst>
                  <a:ext uri="{FF2B5EF4-FFF2-40B4-BE49-F238E27FC236}">
                    <a16:creationId xmlns:a16="http://schemas.microsoft.com/office/drawing/2014/main" id="{24B56994-20FD-069E-04A5-0C7FB827425A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F316F7-3DA0-0519-4437-C8A310EEA501}"/>
              </a:ext>
            </a:extLst>
          </p:cNvPr>
          <p:cNvGrpSpPr/>
          <p:nvPr/>
        </p:nvGrpSpPr>
        <p:grpSpPr>
          <a:xfrm>
            <a:off x="6676958" y="0"/>
            <a:ext cx="1065750" cy="4621164"/>
            <a:chOff x="1538929" y="-382254"/>
            <a:chExt cx="1016000" cy="435793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844D85C-9A7B-08E3-5B67-DB50BFDD8C11}"/>
                </a:ext>
              </a:extLst>
            </p:cNvPr>
            <p:cNvSpPr/>
            <p:nvPr/>
          </p:nvSpPr>
          <p:spPr>
            <a:xfrm>
              <a:off x="1538929" y="2998392"/>
              <a:ext cx="1016000" cy="9772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Y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337E246-2A95-6507-B2D8-70CF6BB084FF}"/>
                </a:ext>
              </a:extLst>
            </p:cNvPr>
            <p:cNvGrpSpPr/>
            <p:nvPr/>
          </p:nvGrpSpPr>
          <p:grpSpPr>
            <a:xfrm>
              <a:off x="1906272" y="-382254"/>
              <a:ext cx="436802" cy="3552175"/>
              <a:chOff x="1906272" y="-382254"/>
              <a:chExt cx="436802" cy="355217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58455E5-11FC-4D53-5C68-A658AFE5A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137" y="-382254"/>
                <a:ext cx="398" cy="34200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8A69F58-A54F-5DD1-DE82-58C8805E5D8A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Moon 64">
                <a:extLst>
                  <a:ext uri="{FF2B5EF4-FFF2-40B4-BE49-F238E27FC236}">
                    <a16:creationId xmlns:a16="http://schemas.microsoft.com/office/drawing/2014/main" id="{F449D787-7DE7-8502-CB43-EB33411F7155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437A54-4ECA-C610-E539-FA9582E3A9F7}"/>
              </a:ext>
            </a:extLst>
          </p:cNvPr>
          <p:cNvGrpSpPr/>
          <p:nvPr/>
        </p:nvGrpSpPr>
        <p:grpSpPr>
          <a:xfrm>
            <a:off x="8908624" y="-200542"/>
            <a:ext cx="1016000" cy="4888983"/>
            <a:chOff x="1482535" y="-861581"/>
            <a:chExt cx="1016000" cy="488898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CAA574-52EF-D401-D6B4-EFB90BB6F5B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U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51C62B-8920-D677-2CA1-E1C9D2576D36}"/>
                </a:ext>
              </a:extLst>
            </p:cNvPr>
            <p:cNvGrpSpPr/>
            <p:nvPr/>
          </p:nvGrpSpPr>
          <p:grpSpPr>
            <a:xfrm>
              <a:off x="1906272" y="-861581"/>
              <a:ext cx="436802" cy="4031502"/>
              <a:chOff x="1906272" y="-861581"/>
              <a:chExt cx="436802" cy="403150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363E7E8-3B70-6407-A936-0B1D12A12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535" y="-861581"/>
                <a:ext cx="13525" cy="38689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A5CE522-4FEF-244A-6963-94D9EE0B6D33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1" name="Moon 70">
                <a:extLst>
                  <a:ext uri="{FF2B5EF4-FFF2-40B4-BE49-F238E27FC236}">
                    <a16:creationId xmlns:a16="http://schemas.microsoft.com/office/drawing/2014/main" id="{E8641A3F-2F5C-D922-D912-D823873A50D5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2C51AB-8958-15DA-2CFE-8D0A403333EF}"/>
              </a:ext>
            </a:extLst>
          </p:cNvPr>
          <p:cNvGrpSpPr/>
          <p:nvPr/>
        </p:nvGrpSpPr>
        <p:grpSpPr>
          <a:xfrm>
            <a:off x="7850493" y="0"/>
            <a:ext cx="1016000" cy="4353559"/>
            <a:chOff x="1482535" y="-195687"/>
            <a:chExt cx="1016000" cy="422308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AEA933-D106-DFD8-87BC-CA19111151A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O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FBFAB8C-29C2-66CA-31A4-99DCB23193EA}"/>
                </a:ext>
              </a:extLst>
            </p:cNvPr>
            <p:cNvGrpSpPr/>
            <p:nvPr/>
          </p:nvGrpSpPr>
          <p:grpSpPr>
            <a:xfrm>
              <a:off x="1906272" y="-195687"/>
              <a:ext cx="436802" cy="3365608"/>
              <a:chOff x="1906272" y="-195687"/>
              <a:chExt cx="436802" cy="336560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B89EBC-9262-0DE9-14DA-A941B6F7B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177" y="-195687"/>
                <a:ext cx="0" cy="33026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46B796E-C10E-347E-95D3-843142EF8DA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C2056BA7-1A53-A015-272A-5BECD8C90D5E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13E4D1-157A-4FD3-BF11-7582A03ADF3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BC4E2F-F3E1-4F05-9206-4E311F2B3D9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293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Tw Cen MT</vt:lpstr>
      <vt:lpstr>ShapesVTI</vt:lpstr>
      <vt:lpstr>PowerPoint Presentation</vt:lpstr>
      <vt:lpstr>PowerPoint Presentation</vt:lpstr>
      <vt:lpstr>INTRODUCTION </vt:lpstr>
      <vt:lpstr>PowerPoint Presentation</vt:lpstr>
      <vt:lpstr>MODULES</vt:lpstr>
      <vt:lpstr>MODULES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DHANUSH N</dc:creator>
  <cp:lastModifiedBy>gorrepati varshith</cp:lastModifiedBy>
  <cp:revision>4</cp:revision>
  <dcterms:created xsi:type="dcterms:W3CDTF">2023-11-07T10:50:33Z</dcterms:created>
  <dcterms:modified xsi:type="dcterms:W3CDTF">2023-12-04T14:08:25Z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