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8" r:id="rId4"/>
    <p:sldMasterId id="2147483710" r:id="rId5"/>
  </p:sldMasterIdLst>
  <p:notesMasterIdLst>
    <p:notesMasterId r:id="rId7"/>
  </p:notesMasterIdLst>
  <p:sldIdLst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BCB6D-1A70-467A-94D4-B073728BB5F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5AD2-9199-45ED-A8A1-4DCE4B0E8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0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D664CA-6D79-4C8E-B142-9B476E894853}" type="slidenum">
              <a:rPr lang="en-US" altLang="en-US" sz="1000" smtClean="0">
                <a:latin typeface="Times" panose="02020603050405020304" pitchFamily="18" charset="0"/>
              </a:rPr>
              <a:pPr/>
              <a:t>1</a:t>
            </a:fld>
            <a:endParaRPr lang="en-US" altLang="en-US" sz="100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BrandZones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-9525"/>
            <a:ext cx="1217506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520700" y="6427788"/>
            <a:ext cx="3566584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4" tIns="9144" rIns="9144" bIns="9144">
            <a:spAutoFit/>
          </a:bodyPr>
          <a:lstStyle>
            <a:lvl1pPr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600" smtClean="0">
                <a:solidFill>
                  <a:schemeClr val="bg1"/>
                </a:solidFill>
              </a:rPr>
              <a:t>BOEING is a trademark of Boeing Management Company.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600" smtClean="0">
                <a:solidFill>
                  <a:schemeClr val="bg1"/>
                </a:solidFill>
              </a:rPr>
              <a:t>Copyright © 2010 Boeing. All rights reserved.</a:t>
            </a:r>
          </a:p>
        </p:txBody>
      </p:sp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0" y="1149351"/>
            <a:ext cx="12192000" cy="61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400" smtClean="0"/>
          </a:p>
        </p:txBody>
      </p:sp>
      <p:sp>
        <p:nvSpPr>
          <p:cNvPr id="7" name="Text Box 134"/>
          <p:cNvSpPr txBox="1">
            <a:spLocks noChangeArrowheads="1"/>
          </p:cNvSpPr>
          <p:nvPr/>
        </p:nvSpPr>
        <p:spPr bwMode="gray">
          <a:xfrm>
            <a:off x="4623890" y="6376989"/>
            <a:ext cx="30796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1200" b="1" smtClean="0"/>
              <a:t>Boeing Proprietary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1000" b="1" smtClean="0"/>
              <a:t>(Distribution Limited to Boeing Personnel Only)</a:t>
            </a:r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5171018" y="-12700"/>
            <a:ext cx="13356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1000" b="1" smtClean="0"/>
              <a:t>Boeing Proprietary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8038242" y="481014"/>
            <a:ext cx="2937534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" tIns="9144" rIns="9144" bIns="9144">
            <a:spAutoFit/>
          </a:bodyPr>
          <a:lstStyle>
            <a:lvl1pPr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 b="1" smtClean="0">
                <a:solidFill>
                  <a:schemeClr val="bg1"/>
                </a:solidFill>
              </a:rPr>
              <a:t>Lunch &amp; Learn – India Business Culture</a:t>
            </a:r>
          </a:p>
        </p:txBody>
      </p:sp>
      <p:sp>
        <p:nvSpPr>
          <p:cNvPr id="317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522818" y="1870076"/>
            <a:ext cx="11127316" cy="766364"/>
          </a:xfrm>
        </p:spPr>
        <p:txBody>
          <a:bodyPr lIns="9144" tIns="9144" rIns="9144" bIns="9144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7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522818" y="4864101"/>
            <a:ext cx="11127316" cy="1427163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71437"/>
      </p:ext>
    </p:extLst>
  </p:cSld>
  <p:clrMapOvr>
    <a:masterClrMapping/>
  </p:clrMapOvr>
  <p:transition spd="med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90339"/>
            <a:ext cx="7315200" cy="276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934592"/>
      </p:ext>
    </p:extLst>
  </p:cSld>
  <p:clrMapOvr>
    <a:masterClrMapping/>
  </p:clrMapOvr>
  <p:transition spd="med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662"/>
      </p:ext>
    </p:extLst>
  </p:cSld>
  <p:clrMapOvr>
    <a:masterClrMapping/>
  </p:clrMapOvr>
  <p:transition spd="med"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584" y="433389"/>
            <a:ext cx="8142816" cy="584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82697"/>
      </p:ext>
    </p:extLst>
  </p:cSld>
  <p:clrMapOvr>
    <a:masterClrMapping/>
  </p:clrMapOvr>
  <p:transition spd="med"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92CC7-ADC9-4899-8424-91B76BF5A6D2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99CEC-41E5-49C5-B06F-A1BA13C64D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22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8365-EFFE-4F95-B6F7-9FE223568076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D3192-BD7A-4499-9723-162884427E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1769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032BE-3C81-4D19-9DD9-6338E4A0381F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D4EFC-294B-436B-BFB0-78007FE9D2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07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B0C72-2931-40C5-B0BD-BBB2D69C7A22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865F-CFB9-44E9-B36C-8146FCD5EB6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140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9BEAC-24DE-4C47-96A9-485F6BB0FA1B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E4C9-CCD5-4C01-A8F6-841E3E7BDD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6099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A7DD8-53C0-4E69-8C63-C44D89C50DD1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6D857-C2DA-4AB6-B158-2AF6712ABB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763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F3AC-487A-40C0-833C-72B0791A9ABB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01AC9-C895-4898-8708-F49066B0A2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741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552451" y="6676768"/>
            <a:ext cx="275378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4" tIns="9144" rIns="9144" bIns="9144" anchor="b">
            <a:spAutoFit/>
          </a:bodyPr>
          <a:lstStyle>
            <a:lvl1pPr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600" smtClean="0">
                <a:solidFill>
                  <a:srgbClr val="000000"/>
                </a:solidFill>
              </a:rPr>
              <a:t>Copyright © 2013 Boeing.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9676"/>
      </p:ext>
    </p:extLst>
  </p:cSld>
  <p:clrMapOvr>
    <a:masterClrMapping/>
  </p:clrMapOvr>
  <p:transition spd="med">
    <p:pull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8CB5-3E19-46A5-86E4-8F5A219782CE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D220B-A508-4F1D-AA91-0A6E9B36F3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1790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551B0-8D81-4FF2-9436-B3A6F4810ECB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2CBC3-B320-4D86-B27D-8C78249FC07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4858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F5F90-AC2D-4065-AA0E-4CCF2D39D660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1B73C-4828-451B-86B7-1AACC4EB31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597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55A17-3223-4DB7-921F-97BB944BA2A2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69BD7-A436-4137-933F-A812FB8F795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2004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7DCE9-0E87-4FB8-9FFC-95AC03EEB523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5B2B1-F24C-452D-84E6-1921FA9B92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057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838E-DE25-4560-8878-B06E078574E0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23531"/>
      </p:ext>
    </p:extLst>
  </p:cSld>
  <p:clrMapOvr>
    <a:masterClrMapping/>
  </p:clrMapOvr>
  <p:transition spd="med">
    <p:pull dir="r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838E-DE25-4560-8878-B06E078574E0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58286"/>
      </p:ext>
    </p:extLst>
  </p:cSld>
  <p:clrMapOvr>
    <a:masterClrMapping/>
  </p:clrMapOvr>
  <p:transition spd="med">
    <p:pull dir="r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838E-DE25-4560-8878-B06E078574E0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82218"/>
      </p:ext>
    </p:extLst>
  </p:cSld>
  <p:clrMapOvr>
    <a:masterClrMapping/>
  </p:clrMapOvr>
  <p:transition spd="med">
    <p:pull dir="r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838E-DE25-4560-8878-B06E078574E0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70751"/>
      </p:ext>
    </p:extLst>
  </p:cSld>
  <p:clrMapOvr>
    <a:masterClrMapping/>
  </p:clrMapOvr>
  <p:transition spd="med">
    <p:pull dir="r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838E-DE25-4560-8878-B06E078574E0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9997"/>
      </p:ext>
    </p:extLst>
  </p:cSld>
  <p:clrMapOvr>
    <a:masterClrMapping/>
  </p:clrMapOvr>
  <p:transition spd="med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49921"/>
      </p:ext>
    </p:extLst>
  </p:cSld>
  <p:clrMapOvr>
    <a:masterClrMapping/>
  </p:clrMapOvr>
  <p:transition spd="med">
    <p:pull dir="r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838E-DE25-4560-8878-B06E078574E0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75042"/>
      </p:ext>
    </p:extLst>
  </p:cSld>
  <p:clrMapOvr>
    <a:masterClrMapping/>
  </p:clrMapOvr>
  <p:transition spd="med">
    <p:pull dir="r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838E-DE25-4560-8878-B06E078574E0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449"/>
      </p:ext>
    </p:extLst>
  </p:cSld>
  <p:clrMapOvr>
    <a:masterClrMapping/>
  </p:clrMapOvr>
  <p:transition spd="med">
    <p:pull dir="r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838E-DE25-4560-8878-B06E078574E0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52164"/>
      </p:ext>
    </p:extLst>
  </p:cSld>
  <p:clrMapOvr>
    <a:masterClrMapping/>
  </p:clrMapOvr>
  <p:transition spd="med">
    <p:pull dir="r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838E-DE25-4560-8878-B06E078574E0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2472"/>
      </p:ext>
    </p:extLst>
  </p:cSld>
  <p:clrMapOvr>
    <a:masterClrMapping/>
  </p:clrMapOvr>
  <p:transition spd="med">
    <p:pull dir="r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838E-DE25-4560-8878-B06E078574E0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8966"/>
      </p:ext>
    </p:extLst>
  </p:cSld>
  <p:clrMapOvr>
    <a:masterClrMapping/>
  </p:clrMapOvr>
  <p:transition spd="med">
    <p:pull dir="r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838E-DE25-4560-8878-B06E078574E0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72591"/>
      </p:ext>
    </p:extLst>
  </p:cSld>
  <p:clrMapOvr>
    <a:masterClrMapping/>
  </p:clrMapOvr>
  <p:transition spd="med">
    <p:pull dir="r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ACBF-4DD0-4516-9393-2C6681B181ED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98074"/>
      </p:ext>
    </p:extLst>
  </p:cSld>
  <p:clrMapOvr>
    <a:masterClrMapping/>
  </p:clrMapOvr>
  <p:transition spd="med">
    <p:pull dir="r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ACBF-4DD0-4516-9393-2C6681B181ED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98059"/>
      </p:ext>
    </p:extLst>
  </p:cSld>
  <p:clrMapOvr>
    <a:masterClrMapping/>
  </p:clrMapOvr>
  <p:transition spd="med">
    <p:pull dir="r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ACBF-4DD0-4516-9393-2C6681B181ED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5844"/>
      </p:ext>
    </p:extLst>
  </p:cSld>
  <p:clrMapOvr>
    <a:masterClrMapping/>
  </p:clrMapOvr>
  <p:transition spd="med">
    <p:pull dir="r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ACBF-4DD0-4516-9393-2C6681B181ED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73072"/>
      </p:ext>
    </p:extLst>
  </p:cSld>
  <p:clrMapOvr>
    <a:masterClrMapping/>
  </p:clrMapOvr>
  <p:transition spd="med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5399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178106"/>
      </p:ext>
    </p:extLst>
  </p:cSld>
  <p:clrMapOvr>
    <a:masterClrMapping/>
  </p:clrMapOvr>
  <p:transition spd="med">
    <p:pull dir="r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ACBF-4DD0-4516-9393-2C6681B181ED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92259"/>
      </p:ext>
    </p:extLst>
  </p:cSld>
  <p:clrMapOvr>
    <a:masterClrMapping/>
  </p:clrMapOvr>
  <p:transition spd="med">
    <p:pull dir="r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ACBF-4DD0-4516-9393-2C6681B181ED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54981"/>
      </p:ext>
    </p:extLst>
  </p:cSld>
  <p:clrMapOvr>
    <a:masterClrMapping/>
  </p:clrMapOvr>
  <p:transition spd="med">
    <p:pull dir="r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ACBF-4DD0-4516-9393-2C6681B181ED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67316"/>
      </p:ext>
    </p:extLst>
  </p:cSld>
  <p:clrMapOvr>
    <a:masterClrMapping/>
  </p:clrMapOvr>
  <p:transition spd="med">
    <p:pull dir="r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ACBF-4DD0-4516-9393-2C6681B181ED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60455"/>
      </p:ext>
    </p:extLst>
  </p:cSld>
  <p:clrMapOvr>
    <a:masterClrMapping/>
  </p:clrMapOvr>
  <p:transition spd="med">
    <p:pull dir="r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ACBF-4DD0-4516-9393-2C6681B181ED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80805"/>
      </p:ext>
    </p:extLst>
  </p:cSld>
  <p:clrMapOvr>
    <a:masterClrMapping/>
  </p:clrMapOvr>
  <p:transition spd="med">
    <p:pull dir="r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ACBF-4DD0-4516-9393-2C6681B181ED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18144"/>
      </p:ext>
    </p:extLst>
  </p:cSld>
  <p:clrMapOvr>
    <a:masterClrMapping/>
  </p:clrMapOvr>
  <p:transition spd="med">
    <p:pull dir="r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ACBF-4DD0-4516-9393-2C6681B181ED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67201"/>
      </p:ext>
    </p:extLst>
  </p:cSld>
  <p:clrMapOvr>
    <a:masterClrMapping/>
  </p:clrMapOvr>
  <p:transition spd="med">
    <p:pull dir="r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BrandZones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-9525"/>
            <a:ext cx="1217506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520700" y="6427788"/>
            <a:ext cx="3566584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" tIns="6858" rIns="6858" bIns="6858">
            <a:spAutoFit/>
          </a:bodyPr>
          <a:lstStyle>
            <a:lvl1pPr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450" smtClean="0">
                <a:solidFill>
                  <a:srgbClr val="FFFFFF"/>
                </a:solidFill>
              </a:rPr>
              <a:t>BOEING is a trademark of Boeing Management Company.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450" smtClean="0">
                <a:solidFill>
                  <a:srgbClr val="FFFFFF"/>
                </a:solidFill>
              </a:rPr>
              <a:t>Copyright © 2010 Boeing. All rights reserved.</a:t>
            </a:r>
          </a:p>
        </p:txBody>
      </p:sp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0" y="1149351"/>
            <a:ext cx="12192000" cy="61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38A8"/>
              </a:buClr>
              <a:defRPr/>
            </a:pPr>
            <a:endParaRPr lang="en-US" altLang="en-US" sz="1050" smtClean="0">
              <a:solidFill>
                <a:srgbClr val="000000"/>
              </a:solidFill>
            </a:endParaRPr>
          </a:p>
        </p:txBody>
      </p:sp>
      <p:sp>
        <p:nvSpPr>
          <p:cNvPr id="7" name="Text Box 134"/>
          <p:cNvSpPr txBox="1">
            <a:spLocks noChangeArrowheads="1"/>
          </p:cNvSpPr>
          <p:nvPr/>
        </p:nvSpPr>
        <p:spPr bwMode="gray">
          <a:xfrm>
            <a:off x="4979755" y="6376989"/>
            <a:ext cx="236795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900" b="1" smtClean="0">
                <a:solidFill>
                  <a:srgbClr val="000000"/>
                </a:solidFill>
              </a:rPr>
              <a:t>Boeing Proprietary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750" b="1" smtClean="0">
                <a:solidFill>
                  <a:srgbClr val="000000"/>
                </a:solidFill>
              </a:rPr>
              <a:t>(Distribution Limited to Boeing Personnel Only)</a:t>
            </a:r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5171018" y="-12700"/>
            <a:ext cx="105028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750" b="1" smtClean="0">
                <a:solidFill>
                  <a:srgbClr val="000000"/>
                </a:solidFill>
              </a:rPr>
              <a:t>Boeing Proprietary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8406836" y="481013"/>
            <a:ext cx="2200346" cy="1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" tIns="6858" rIns="6858" bIns="6858">
            <a:spAutoFit/>
          </a:bodyPr>
          <a:lstStyle>
            <a:lvl1pPr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38A8"/>
              </a:buClr>
              <a:defRPr/>
            </a:pPr>
            <a:r>
              <a:rPr lang="en-US" altLang="en-US" sz="900" b="1" smtClean="0">
                <a:solidFill>
                  <a:srgbClr val="FFFFFF"/>
                </a:solidFill>
              </a:rPr>
              <a:t>Lunch &amp; Learn – India Business Culture</a:t>
            </a:r>
          </a:p>
        </p:txBody>
      </p:sp>
      <p:sp>
        <p:nvSpPr>
          <p:cNvPr id="317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522819" y="1870077"/>
            <a:ext cx="11127316" cy="579389"/>
          </a:xfrm>
        </p:spPr>
        <p:txBody>
          <a:bodyPr lIns="9144" tIns="9144" rIns="9144" bIns="9144"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7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522819" y="4864103"/>
            <a:ext cx="11127316" cy="1427163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97580"/>
      </p:ext>
    </p:extLst>
  </p:cSld>
  <p:clrMapOvr>
    <a:masterClrMapping/>
  </p:clrMapOvr>
  <p:transition spd="med">
    <p:pull dir="r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552451" y="6699250"/>
            <a:ext cx="2753783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" tIns="6858" rIns="6858" bIns="6858" anchor="b">
            <a:spAutoFit/>
          </a:bodyPr>
          <a:lstStyle>
            <a:lvl1pPr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38A8"/>
              </a:buClr>
              <a:defRPr/>
            </a:pPr>
            <a:r>
              <a:rPr lang="en-US" altLang="en-US" sz="450" smtClean="0">
                <a:solidFill>
                  <a:srgbClr val="000000"/>
                </a:solidFill>
              </a:rPr>
              <a:t>Copyright © 2013 Boeing.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57194"/>
      </p:ext>
    </p:extLst>
  </p:cSld>
  <p:clrMapOvr>
    <a:masterClrMapping/>
  </p:clrMapOvr>
  <p:transition spd="med">
    <p:pull dir="r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4147"/>
      </p:ext>
    </p:extLst>
  </p:cSld>
  <p:clrMapOvr>
    <a:masterClrMapping/>
  </p:clrMapOvr>
  <p:transition spd="med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584" y="1520825"/>
            <a:ext cx="5461000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785" y="1520825"/>
            <a:ext cx="5463116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6810"/>
      </p:ext>
    </p:extLst>
  </p:cSld>
  <p:clrMapOvr>
    <a:masterClrMapping/>
  </p:clrMapOvr>
  <p:transition spd="med">
    <p:pull dir="r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15498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244784"/>
      </p:ext>
    </p:extLst>
  </p:cSld>
  <p:clrMapOvr>
    <a:masterClrMapping/>
  </p:clrMapOvr>
  <p:transition spd="med">
    <p:pull dir="r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584" y="1520825"/>
            <a:ext cx="5461000" cy="47577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786" y="1520825"/>
            <a:ext cx="5463116" cy="47577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10276"/>
      </p:ext>
    </p:extLst>
  </p:cSld>
  <p:clrMapOvr>
    <a:masterClrMapping/>
  </p:clrMapOvr>
  <p:transition spd="med">
    <p:pull dir="r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3323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45525"/>
      </p:ext>
    </p:extLst>
  </p:cSld>
  <p:clrMapOvr>
    <a:masterClrMapping/>
  </p:clrMapOvr>
  <p:transition spd="med">
    <p:pull dir="r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05200"/>
      </p:ext>
    </p:extLst>
  </p:cSld>
  <p:clrMapOvr>
    <a:masterClrMapping/>
  </p:clrMapOvr>
  <p:transition spd="med">
    <p:pull dir="r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170524"/>
      </p:ext>
    </p:extLst>
  </p:cSld>
  <p:clrMapOvr>
    <a:masterClrMapping/>
  </p:clrMapOvr>
  <p:transition spd="med">
    <p:pull dir="r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227353"/>
            <a:ext cx="4011084" cy="20774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377277"/>
      </p:ext>
    </p:extLst>
  </p:cSld>
  <p:clrMapOvr>
    <a:masterClrMapping/>
  </p:clrMapOvr>
  <p:transition spd="med">
    <p:pull dir="r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59591"/>
            <a:ext cx="7315200" cy="20774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7691582"/>
      </p:ext>
    </p:extLst>
  </p:cSld>
  <p:clrMapOvr>
    <a:masterClrMapping/>
  </p:clrMapOvr>
  <p:transition spd="med">
    <p:pull dir="r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27254"/>
      </p:ext>
    </p:extLst>
  </p:cSld>
  <p:clrMapOvr>
    <a:masterClrMapping/>
  </p:clrMapOvr>
  <p:transition spd="med">
    <p:pull dir="rd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584" y="433391"/>
            <a:ext cx="8142816" cy="584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71130"/>
      </p:ext>
    </p:extLst>
  </p:cSld>
  <p:clrMapOvr>
    <a:masterClrMapping/>
  </p:clrMapOvr>
  <p:transition spd="med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431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8415"/>
      </p:ext>
    </p:extLst>
  </p:cSld>
  <p:clrMapOvr>
    <a:masterClrMapping/>
  </p:clrMapOvr>
  <p:transition spd="med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440"/>
      </p:ext>
    </p:extLst>
  </p:cSld>
  <p:clrMapOvr>
    <a:masterClrMapping/>
  </p:clrMapOvr>
  <p:transition spd="med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114981"/>
      </p:ext>
    </p:extLst>
  </p:cSld>
  <p:clrMapOvr>
    <a:masterClrMapping/>
  </p:clrMapOvr>
  <p:transition spd="med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58101"/>
            <a:ext cx="4011084" cy="276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704040"/>
      </p:ext>
    </p:extLst>
  </p:cSld>
  <p:clrMapOvr>
    <a:masterClrMapping/>
  </p:clrMapOvr>
  <p:transition spd="med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8585" y="1520825"/>
            <a:ext cx="11127316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50" name="Rectangle 126"/>
          <p:cNvSpPr>
            <a:spLocks noChangeArrowheads="1"/>
          </p:cNvSpPr>
          <p:nvPr/>
        </p:nvSpPr>
        <p:spPr bwMode="auto">
          <a:xfrm>
            <a:off x="9247717" y="6543676"/>
            <a:ext cx="2844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65FD356-F97B-424F-9886-B6C542CE1C5C}" type="slidenum">
              <a:rPr lang="en-US" altLang="en-US" sz="800" smtClean="0">
                <a:latin typeface="Times" panose="02020603050405020304" pitchFamily="18" charset="0"/>
              </a:rPr>
              <a:pPr algn="r">
                <a:defRPr/>
              </a:pPr>
              <a:t>‹#›</a:t>
            </a:fld>
            <a:endParaRPr lang="en-US" altLang="en-US" sz="800" dirty="0" smtClean="0">
              <a:latin typeface="Times" panose="02020603050405020304" pitchFamily="18" charset="0"/>
            </a:endParaRPr>
          </a:p>
        </p:txBody>
      </p:sp>
      <p:sp>
        <p:nvSpPr>
          <p:cNvPr id="1028" name="Text Box 134"/>
          <p:cNvSpPr txBox="1">
            <a:spLocks noChangeArrowheads="1"/>
          </p:cNvSpPr>
          <p:nvPr/>
        </p:nvSpPr>
        <p:spPr bwMode="gray">
          <a:xfrm>
            <a:off x="4623890" y="6376989"/>
            <a:ext cx="30796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1200" b="1" smtClean="0"/>
              <a:t>Boeing Proprietary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1000" b="1" smtClean="0"/>
              <a:t>(Distribution Limited to Boeing Personnel Only)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2452" y="433388"/>
            <a:ext cx="11068049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0" y="1"/>
            <a:ext cx="12192000" cy="284163"/>
          </a:xfrm>
          <a:prstGeom prst="rect">
            <a:avLst/>
          </a:prstGeom>
          <a:gradFill rotWithShape="1">
            <a:gsLst>
              <a:gs pos="0">
                <a:srgbClr val="3A75C4"/>
              </a:gs>
              <a:gs pos="100000">
                <a:srgbClr val="0039A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432000" tIns="0" rIns="0" bIns="0" anchor="ctr"/>
          <a:lstStyle>
            <a:lvl1pPr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000" b="1" smtClean="0">
                <a:solidFill>
                  <a:schemeClr val="bg1"/>
                </a:solidFill>
              </a:rPr>
              <a:t>Lunch &amp; Learn – India Business Culture</a:t>
            </a:r>
          </a:p>
        </p:txBody>
      </p:sp>
      <p:sp>
        <p:nvSpPr>
          <p:cNvPr id="1031" name="Text Box 84"/>
          <p:cNvSpPr txBox="1">
            <a:spLocks noChangeArrowheads="1"/>
          </p:cNvSpPr>
          <p:nvPr/>
        </p:nvSpPr>
        <p:spPr bwMode="auto">
          <a:xfrm>
            <a:off x="5171018" y="-12700"/>
            <a:ext cx="13356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1000" b="1" smtClean="0"/>
              <a:t>Boeing Proprietary</a:t>
            </a:r>
          </a:p>
        </p:txBody>
      </p:sp>
      <p:grpSp>
        <p:nvGrpSpPr>
          <p:cNvPr id="1032" name="Group 85"/>
          <p:cNvGrpSpPr>
            <a:grpSpLocks/>
          </p:cNvGrpSpPr>
          <p:nvPr/>
        </p:nvGrpSpPr>
        <p:grpSpPr bwMode="auto">
          <a:xfrm>
            <a:off x="9944100" y="6438900"/>
            <a:ext cx="1670051" cy="273050"/>
            <a:chOff x="4554" y="4060"/>
            <a:chExt cx="789" cy="172"/>
          </a:xfrm>
        </p:grpSpPr>
        <p:sp>
          <p:nvSpPr>
            <p:cNvPr id="1034" name="Freeform 86"/>
            <p:cNvSpPr>
              <a:spLocks noEditPoints="1"/>
            </p:cNvSpPr>
            <p:nvPr/>
          </p:nvSpPr>
          <p:spPr bwMode="auto">
            <a:xfrm>
              <a:off x="4554" y="4060"/>
              <a:ext cx="208" cy="172"/>
            </a:xfrm>
            <a:custGeom>
              <a:avLst/>
              <a:gdLst>
                <a:gd name="T0" fmla="*/ 0 w 4377"/>
                <a:gd name="T1" fmla="*/ 0 h 3607"/>
                <a:gd name="T2" fmla="*/ 0 w 4377"/>
                <a:gd name="T3" fmla="*/ 0 h 3607"/>
                <a:gd name="T4" fmla="*/ 0 w 4377"/>
                <a:gd name="T5" fmla="*/ 0 h 3607"/>
                <a:gd name="T6" fmla="*/ 0 w 4377"/>
                <a:gd name="T7" fmla="*/ 0 h 3607"/>
                <a:gd name="T8" fmla="*/ 0 w 4377"/>
                <a:gd name="T9" fmla="*/ 0 h 3607"/>
                <a:gd name="T10" fmla="*/ 0 w 4377"/>
                <a:gd name="T11" fmla="*/ 0 h 3607"/>
                <a:gd name="T12" fmla="*/ 0 w 4377"/>
                <a:gd name="T13" fmla="*/ 0 h 3607"/>
                <a:gd name="T14" fmla="*/ 0 w 4377"/>
                <a:gd name="T15" fmla="*/ 0 h 3607"/>
                <a:gd name="T16" fmla="*/ 0 w 4377"/>
                <a:gd name="T17" fmla="*/ 0 h 3607"/>
                <a:gd name="T18" fmla="*/ 0 w 4377"/>
                <a:gd name="T19" fmla="*/ 0 h 3607"/>
                <a:gd name="T20" fmla="*/ 0 w 4377"/>
                <a:gd name="T21" fmla="*/ 0 h 3607"/>
                <a:gd name="T22" fmla="*/ 0 w 4377"/>
                <a:gd name="T23" fmla="*/ 0 h 3607"/>
                <a:gd name="T24" fmla="*/ 0 w 4377"/>
                <a:gd name="T25" fmla="*/ 0 h 3607"/>
                <a:gd name="T26" fmla="*/ 0 w 4377"/>
                <a:gd name="T27" fmla="*/ 0 h 3607"/>
                <a:gd name="T28" fmla="*/ 0 w 4377"/>
                <a:gd name="T29" fmla="*/ 0 h 3607"/>
                <a:gd name="T30" fmla="*/ 0 w 4377"/>
                <a:gd name="T31" fmla="*/ 0 h 3607"/>
                <a:gd name="T32" fmla="*/ 0 w 4377"/>
                <a:gd name="T33" fmla="*/ 0 h 3607"/>
                <a:gd name="T34" fmla="*/ 0 w 4377"/>
                <a:gd name="T35" fmla="*/ 0 h 3607"/>
                <a:gd name="T36" fmla="*/ 0 w 4377"/>
                <a:gd name="T37" fmla="*/ 0 h 3607"/>
                <a:gd name="T38" fmla="*/ 0 w 4377"/>
                <a:gd name="T39" fmla="*/ 0 h 3607"/>
                <a:gd name="T40" fmla="*/ 0 w 4377"/>
                <a:gd name="T41" fmla="*/ 0 h 3607"/>
                <a:gd name="T42" fmla="*/ 0 w 4377"/>
                <a:gd name="T43" fmla="*/ 0 h 3607"/>
                <a:gd name="T44" fmla="*/ 0 w 4377"/>
                <a:gd name="T45" fmla="*/ 0 h 3607"/>
                <a:gd name="T46" fmla="*/ 0 w 4377"/>
                <a:gd name="T47" fmla="*/ 0 h 3607"/>
                <a:gd name="T48" fmla="*/ 0 w 4377"/>
                <a:gd name="T49" fmla="*/ 0 h 3607"/>
                <a:gd name="T50" fmla="*/ 0 w 4377"/>
                <a:gd name="T51" fmla="*/ 0 h 3607"/>
                <a:gd name="T52" fmla="*/ 0 w 4377"/>
                <a:gd name="T53" fmla="*/ 0 h 3607"/>
                <a:gd name="T54" fmla="*/ 0 w 4377"/>
                <a:gd name="T55" fmla="*/ 0 h 3607"/>
                <a:gd name="T56" fmla="*/ 0 w 4377"/>
                <a:gd name="T57" fmla="*/ 0 h 3607"/>
                <a:gd name="T58" fmla="*/ 0 w 4377"/>
                <a:gd name="T59" fmla="*/ 0 h 3607"/>
                <a:gd name="T60" fmla="*/ 0 w 4377"/>
                <a:gd name="T61" fmla="*/ 0 h 3607"/>
                <a:gd name="T62" fmla="*/ 0 w 4377"/>
                <a:gd name="T63" fmla="*/ 0 h 3607"/>
                <a:gd name="T64" fmla="*/ 0 w 4377"/>
                <a:gd name="T65" fmla="*/ 0 h 3607"/>
                <a:gd name="T66" fmla="*/ 0 w 4377"/>
                <a:gd name="T67" fmla="*/ 0 h 3607"/>
                <a:gd name="T68" fmla="*/ 0 w 4377"/>
                <a:gd name="T69" fmla="*/ 0 h 3607"/>
                <a:gd name="T70" fmla="*/ 0 w 4377"/>
                <a:gd name="T71" fmla="*/ 0 h 3607"/>
                <a:gd name="T72" fmla="*/ 0 w 4377"/>
                <a:gd name="T73" fmla="*/ 0 h 3607"/>
                <a:gd name="T74" fmla="*/ 0 w 4377"/>
                <a:gd name="T75" fmla="*/ 0 h 3607"/>
                <a:gd name="T76" fmla="*/ 0 w 4377"/>
                <a:gd name="T77" fmla="*/ 0 h 3607"/>
                <a:gd name="T78" fmla="*/ 0 w 4377"/>
                <a:gd name="T79" fmla="*/ 0 h 3607"/>
                <a:gd name="T80" fmla="*/ 0 w 4377"/>
                <a:gd name="T81" fmla="*/ 0 h 3607"/>
                <a:gd name="T82" fmla="*/ 0 w 4377"/>
                <a:gd name="T83" fmla="*/ 0 h 3607"/>
                <a:gd name="T84" fmla="*/ 0 w 4377"/>
                <a:gd name="T85" fmla="*/ 0 h 3607"/>
                <a:gd name="T86" fmla="*/ 0 w 4377"/>
                <a:gd name="T87" fmla="*/ 0 h 3607"/>
                <a:gd name="T88" fmla="*/ 0 w 4377"/>
                <a:gd name="T89" fmla="*/ 0 h 3607"/>
                <a:gd name="T90" fmla="*/ 0 w 4377"/>
                <a:gd name="T91" fmla="*/ 0 h 3607"/>
                <a:gd name="T92" fmla="*/ 0 w 4377"/>
                <a:gd name="T93" fmla="*/ 0 h 3607"/>
                <a:gd name="T94" fmla="*/ 0 w 4377"/>
                <a:gd name="T95" fmla="*/ 0 h 3607"/>
                <a:gd name="T96" fmla="*/ 0 w 4377"/>
                <a:gd name="T97" fmla="*/ 0 h 3607"/>
                <a:gd name="T98" fmla="*/ 0 w 4377"/>
                <a:gd name="T99" fmla="*/ 0 h 3607"/>
                <a:gd name="T100" fmla="*/ 0 w 4377"/>
                <a:gd name="T101" fmla="*/ 0 h 3607"/>
                <a:gd name="T102" fmla="*/ 0 w 4377"/>
                <a:gd name="T103" fmla="*/ 0 h 3607"/>
                <a:gd name="T104" fmla="*/ 0 w 4377"/>
                <a:gd name="T105" fmla="*/ 0 h 3607"/>
                <a:gd name="T106" fmla="*/ 0 w 4377"/>
                <a:gd name="T107" fmla="*/ 0 h 3607"/>
                <a:gd name="T108" fmla="*/ 0 w 4377"/>
                <a:gd name="T109" fmla="*/ 0 h 3607"/>
                <a:gd name="T110" fmla="*/ 0 w 4377"/>
                <a:gd name="T111" fmla="*/ 0 h 3607"/>
                <a:gd name="T112" fmla="*/ 0 w 4377"/>
                <a:gd name="T113" fmla="*/ 0 h 3607"/>
                <a:gd name="T114" fmla="*/ 0 w 4377"/>
                <a:gd name="T115" fmla="*/ 0 h 3607"/>
                <a:gd name="T116" fmla="*/ 0 w 4377"/>
                <a:gd name="T117" fmla="*/ 0 h 3607"/>
                <a:gd name="T118" fmla="*/ 0 w 4377"/>
                <a:gd name="T119" fmla="*/ 0 h 3607"/>
                <a:gd name="T120" fmla="*/ 0 w 4377"/>
                <a:gd name="T121" fmla="*/ 0 h 36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77" h="3607">
                  <a:moveTo>
                    <a:pt x="2400" y="2190"/>
                  </a:moveTo>
                  <a:lnTo>
                    <a:pt x="2414" y="2160"/>
                  </a:lnTo>
                  <a:lnTo>
                    <a:pt x="2427" y="2129"/>
                  </a:lnTo>
                  <a:lnTo>
                    <a:pt x="2439" y="2098"/>
                  </a:lnTo>
                  <a:lnTo>
                    <a:pt x="2450" y="2066"/>
                  </a:lnTo>
                  <a:lnTo>
                    <a:pt x="2462" y="2034"/>
                  </a:lnTo>
                  <a:lnTo>
                    <a:pt x="2471" y="2002"/>
                  </a:lnTo>
                  <a:lnTo>
                    <a:pt x="2479" y="1968"/>
                  </a:lnTo>
                  <a:lnTo>
                    <a:pt x="2487" y="1935"/>
                  </a:lnTo>
                  <a:lnTo>
                    <a:pt x="2495" y="1902"/>
                  </a:lnTo>
                  <a:lnTo>
                    <a:pt x="2501" y="1868"/>
                  </a:lnTo>
                  <a:lnTo>
                    <a:pt x="2506" y="1835"/>
                  </a:lnTo>
                  <a:lnTo>
                    <a:pt x="2511" y="1799"/>
                  </a:lnTo>
                  <a:lnTo>
                    <a:pt x="2514" y="1765"/>
                  </a:lnTo>
                  <a:lnTo>
                    <a:pt x="2516" y="1730"/>
                  </a:lnTo>
                  <a:lnTo>
                    <a:pt x="2518" y="1695"/>
                  </a:lnTo>
                  <a:lnTo>
                    <a:pt x="2518" y="1659"/>
                  </a:lnTo>
                  <a:lnTo>
                    <a:pt x="2518" y="1618"/>
                  </a:lnTo>
                  <a:lnTo>
                    <a:pt x="2516" y="1578"/>
                  </a:lnTo>
                  <a:lnTo>
                    <a:pt x="2513" y="1538"/>
                  </a:lnTo>
                  <a:lnTo>
                    <a:pt x="2508" y="1498"/>
                  </a:lnTo>
                  <a:lnTo>
                    <a:pt x="2503" y="1458"/>
                  </a:lnTo>
                  <a:lnTo>
                    <a:pt x="2496" y="1419"/>
                  </a:lnTo>
                  <a:lnTo>
                    <a:pt x="2487" y="1381"/>
                  </a:lnTo>
                  <a:lnTo>
                    <a:pt x="2478" y="1342"/>
                  </a:lnTo>
                  <a:lnTo>
                    <a:pt x="2468" y="1305"/>
                  </a:lnTo>
                  <a:lnTo>
                    <a:pt x="2456" y="1268"/>
                  </a:lnTo>
                  <a:lnTo>
                    <a:pt x="2444" y="1231"/>
                  </a:lnTo>
                  <a:lnTo>
                    <a:pt x="2430" y="1195"/>
                  </a:lnTo>
                  <a:lnTo>
                    <a:pt x="2416" y="1159"/>
                  </a:lnTo>
                  <a:lnTo>
                    <a:pt x="2399" y="1124"/>
                  </a:lnTo>
                  <a:lnTo>
                    <a:pt x="2383" y="1089"/>
                  </a:lnTo>
                  <a:lnTo>
                    <a:pt x="2365" y="1055"/>
                  </a:lnTo>
                  <a:lnTo>
                    <a:pt x="2346" y="1022"/>
                  </a:lnTo>
                  <a:lnTo>
                    <a:pt x="2326" y="990"/>
                  </a:lnTo>
                  <a:lnTo>
                    <a:pt x="2305" y="958"/>
                  </a:lnTo>
                  <a:lnTo>
                    <a:pt x="2283" y="927"/>
                  </a:lnTo>
                  <a:lnTo>
                    <a:pt x="2261" y="896"/>
                  </a:lnTo>
                  <a:lnTo>
                    <a:pt x="2238" y="866"/>
                  </a:lnTo>
                  <a:lnTo>
                    <a:pt x="2213" y="836"/>
                  </a:lnTo>
                  <a:lnTo>
                    <a:pt x="2188" y="808"/>
                  </a:lnTo>
                  <a:lnTo>
                    <a:pt x="2162" y="781"/>
                  </a:lnTo>
                  <a:lnTo>
                    <a:pt x="2135" y="754"/>
                  </a:lnTo>
                  <a:lnTo>
                    <a:pt x="2107" y="728"/>
                  </a:lnTo>
                  <a:lnTo>
                    <a:pt x="2078" y="703"/>
                  </a:lnTo>
                  <a:lnTo>
                    <a:pt x="2049" y="678"/>
                  </a:lnTo>
                  <a:lnTo>
                    <a:pt x="2019" y="655"/>
                  </a:lnTo>
                  <a:lnTo>
                    <a:pt x="1989" y="632"/>
                  </a:lnTo>
                  <a:lnTo>
                    <a:pt x="1957" y="611"/>
                  </a:lnTo>
                  <a:lnTo>
                    <a:pt x="2034" y="533"/>
                  </a:lnTo>
                  <a:lnTo>
                    <a:pt x="2112" y="455"/>
                  </a:lnTo>
                  <a:lnTo>
                    <a:pt x="2191" y="377"/>
                  </a:lnTo>
                  <a:lnTo>
                    <a:pt x="2272" y="301"/>
                  </a:lnTo>
                  <a:lnTo>
                    <a:pt x="2354" y="225"/>
                  </a:lnTo>
                  <a:lnTo>
                    <a:pt x="2438" y="149"/>
                  </a:lnTo>
                  <a:lnTo>
                    <a:pt x="2523" y="75"/>
                  </a:lnTo>
                  <a:lnTo>
                    <a:pt x="2610" y="0"/>
                  </a:lnTo>
                  <a:lnTo>
                    <a:pt x="2558" y="30"/>
                  </a:lnTo>
                  <a:lnTo>
                    <a:pt x="2508" y="61"/>
                  </a:lnTo>
                  <a:lnTo>
                    <a:pt x="2457" y="92"/>
                  </a:lnTo>
                  <a:lnTo>
                    <a:pt x="2408" y="124"/>
                  </a:lnTo>
                  <a:lnTo>
                    <a:pt x="2359" y="158"/>
                  </a:lnTo>
                  <a:lnTo>
                    <a:pt x="2309" y="190"/>
                  </a:lnTo>
                  <a:lnTo>
                    <a:pt x="2261" y="224"/>
                  </a:lnTo>
                  <a:lnTo>
                    <a:pt x="2213" y="257"/>
                  </a:lnTo>
                  <a:lnTo>
                    <a:pt x="2165" y="291"/>
                  </a:lnTo>
                  <a:lnTo>
                    <a:pt x="2118" y="327"/>
                  </a:lnTo>
                  <a:lnTo>
                    <a:pt x="2071" y="362"/>
                  </a:lnTo>
                  <a:lnTo>
                    <a:pt x="2026" y="397"/>
                  </a:lnTo>
                  <a:lnTo>
                    <a:pt x="1979" y="433"/>
                  </a:lnTo>
                  <a:lnTo>
                    <a:pt x="1933" y="470"/>
                  </a:lnTo>
                  <a:lnTo>
                    <a:pt x="1889" y="507"/>
                  </a:lnTo>
                  <a:lnTo>
                    <a:pt x="1844" y="543"/>
                  </a:lnTo>
                  <a:lnTo>
                    <a:pt x="1811" y="527"/>
                  </a:lnTo>
                  <a:lnTo>
                    <a:pt x="1777" y="511"/>
                  </a:lnTo>
                  <a:lnTo>
                    <a:pt x="1743" y="496"/>
                  </a:lnTo>
                  <a:lnTo>
                    <a:pt x="1709" y="482"/>
                  </a:lnTo>
                  <a:lnTo>
                    <a:pt x="1673" y="470"/>
                  </a:lnTo>
                  <a:lnTo>
                    <a:pt x="1638" y="457"/>
                  </a:lnTo>
                  <a:lnTo>
                    <a:pt x="1602" y="447"/>
                  </a:lnTo>
                  <a:lnTo>
                    <a:pt x="1566" y="436"/>
                  </a:lnTo>
                  <a:lnTo>
                    <a:pt x="1528" y="428"/>
                  </a:lnTo>
                  <a:lnTo>
                    <a:pt x="1491" y="421"/>
                  </a:lnTo>
                  <a:lnTo>
                    <a:pt x="1453" y="414"/>
                  </a:lnTo>
                  <a:lnTo>
                    <a:pt x="1416" y="408"/>
                  </a:lnTo>
                  <a:lnTo>
                    <a:pt x="1376" y="404"/>
                  </a:lnTo>
                  <a:lnTo>
                    <a:pt x="1338" y="401"/>
                  </a:lnTo>
                  <a:lnTo>
                    <a:pt x="1299" y="399"/>
                  </a:lnTo>
                  <a:lnTo>
                    <a:pt x="1259" y="399"/>
                  </a:lnTo>
                  <a:lnTo>
                    <a:pt x="1195" y="400"/>
                  </a:lnTo>
                  <a:lnTo>
                    <a:pt x="1131" y="405"/>
                  </a:lnTo>
                  <a:lnTo>
                    <a:pt x="1068" y="414"/>
                  </a:lnTo>
                  <a:lnTo>
                    <a:pt x="1006" y="425"/>
                  </a:lnTo>
                  <a:lnTo>
                    <a:pt x="944" y="438"/>
                  </a:lnTo>
                  <a:lnTo>
                    <a:pt x="884" y="455"/>
                  </a:lnTo>
                  <a:lnTo>
                    <a:pt x="826" y="476"/>
                  </a:lnTo>
                  <a:lnTo>
                    <a:pt x="769" y="498"/>
                  </a:lnTo>
                  <a:lnTo>
                    <a:pt x="714" y="523"/>
                  </a:lnTo>
                  <a:lnTo>
                    <a:pt x="659" y="551"/>
                  </a:lnTo>
                  <a:lnTo>
                    <a:pt x="606" y="581"/>
                  </a:lnTo>
                  <a:lnTo>
                    <a:pt x="555" y="615"/>
                  </a:lnTo>
                  <a:lnTo>
                    <a:pt x="505" y="649"/>
                  </a:lnTo>
                  <a:lnTo>
                    <a:pt x="458" y="687"/>
                  </a:lnTo>
                  <a:lnTo>
                    <a:pt x="412" y="727"/>
                  </a:lnTo>
                  <a:lnTo>
                    <a:pt x="369" y="768"/>
                  </a:lnTo>
                  <a:lnTo>
                    <a:pt x="327" y="812"/>
                  </a:lnTo>
                  <a:lnTo>
                    <a:pt x="288" y="857"/>
                  </a:lnTo>
                  <a:lnTo>
                    <a:pt x="250" y="905"/>
                  </a:lnTo>
                  <a:lnTo>
                    <a:pt x="215" y="955"/>
                  </a:lnTo>
                  <a:lnTo>
                    <a:pt x="182" y="1005"/>
                  </a:lnTo>
                  <a:lnTo>
                    <a:pt x="152" y="1058"/>
                  </a:lnTo>
                  <a:lnTo>
                    <a:pt x="124" y="1113"/>
                  </a:lnTo>
                  <a:lnTo>
                    <a:pt x="99" y="1169"/>
                  </a:lnTo>
                  <a:lnTo>
                    <a:pt x="77" y="1226"/>
                  </a:lnTo>
                  <a:lnTo>
                    <a:pt x="57" y="1284"/>
                  </a:lnTo>
                  <a:lnTo>
                    <a:pt x="39" y="1344"/>
                  </a:lnTo>
                  <a:lnTo>
                    <a:pt x="26" y="1406"/>
                  </a:lnTo>
                  <a:lnTo>
                    <a:pt x="14" y="1468"/>
                  </a:lnTo>
                  <a:lnTo>
                    <a:pt x="6" y="1531"/>
                  </a:lnTo>
                  <a:lnTo>
                    <a:pt x="2" y="1594"/>
                  </a:lnTo>
                  <a:lnTo>
                    <a:pt x="0" y="1659"/>
                  </a:lnTo>
                  <a:lnTo>
                    <a:pt x="0" y="1689"/>
                  </a:lnTo>
                  <a:lnTo>
                    <a:pt x="1" y="1718"/>
                  </a:lnTo>
                  <a:lnTo>
                    <a:pt x="3" y="1747"/>
                  </a:lnTo>
                  <a:lnTo>
                    <a:pt x="5" y="1776"/>
                  </a:lnTo>
                  <a:lnTo>
                    <a:pt x="8" y="1805"/>
                  </a:lnTo>
                  <a:lnTo>
                    <a:pt x="11" y="1834"/>
                  </a:lnTo>
                  <a:lnTo>
                    <a:pt x="17" y="1862"/>
                  </a:lnTo>
                  <a:lnTo>
                    <a:pt x="21" y="1890"/>
                  </a:lnTo>
                  <a:lnTo>
                    <a:pt x="27" y="1918"/>
                  </a:lnTo>
                  <a:lnTo>
                    <a:pt x="32" y="1945"/>
                  </a:lnTo>
                  <a:lnTo>
                    <a:pt x="39" y="1973"/>
                  </a:lnTo>
                  <a:lnTo>
                    <a:pt x="47" y="1999"/>
                  </a:lnTo>
                  <a:lnTo>
                    <a:pt x="55" y="2026"/>
                  </a:lnTo>
                  <a:lnTo>
                    <a:pt x="63" y="2053"/>
                  </a:lnTo>
                  <a:lnTo>
                    <a:pt x="72" y="2079"/>
                  </a:lnTo>
                  <a:lnTo>
                    <a:pt x="82" y="2105"/>
                  </a:lnTo>
                  <a:lnTo>
                    <a:pt x="92" y="2131"/>
                  </a:lnTo>
                  <a:lnTo>
                    <a:pt x="103" y="2157"/>
                  </a:lnTo>
                  <a:lnTo>
                    <a:pt x="114" y="2182"/>
                  </a:lnTo>
                  <a:lnTo>
                    <a:pt x="125" y="2208"/>
                  </a:lnTo>
                  <a:lnTo>
                    <a:pt x="138" y="2232"/>
                  </a:lnTo>
                  <a:lnTo>
                    <a:pt x="151" y="2257"/>
                  </a:lnTo>
                  <a:lnTo>
                    <a:pt x="164" y="2280"/>
                  </a:lnTo>
                  <a:lnTo>
                    <a:pt x="178" y="2304"/>
                  </a:lnTo>
                  <a:lnTo>
                    <a:pt x="193" y="2328"/>
                  </a:lnTo>
                  <a:lnTo>
                    <a:pt x="207" y="2351"/>
                  </a:lnTo>
                  <a:lnTo>
                    <a:pt x="223" y="2374"/>
                  </a:lnTo>
                  <a:lnTo>
                    <a:pt x="238" y="2395"/>
                  </a:lnTo>
                  <a:lnTo>
                    <a:pt x="255" y="2418"/>
                  </a:lnTo>
                  <a:lnTo>
                    <a:pt x="271" y="2439"/>
                  </a:lnTo>
                  <a:lnTo>
                    <a:pt x="289" y="2461"/>
                  </a:lnTo>
                  <a:lnTo>
                    <a:pt x="307" y="2481"/>
                  </a:lnTo>
                  <a:lnTo>
                    <a:pt x="284" y="2530"/>
                  </a:lnTo>
                  <a:lnTo>
                    <a:pt x="263" y="2578"/>
                  </a:lnTo>
                  <a:lnTo>
                    <a:pt x="243" y="2626"/>
                  </a:lnTo>
                  <a:lnTo>
                    <a:pt x="225" y="2672"/>
                  </a:lnTo>
                  <a:lnTo>
                    <a:pt x="208" y="2718"/>
                  </a:lnTo>
                  <a:lnTo>
                    <a:pt x="192" y="2763"/>
                  </a:lnTo>
                  <a:lnTo>
                    <a:pt x="177" y="2808"/>
                  </a:lnTo>
                  <a:lnTo>
                    <a:pt x="164" y="2851"/>
                  </a:lnTo>
                  <a:lnTo>
                    <a:pt x="151" y="2894"/>
                  </a:lnTo>
                  <a:lnTo>
                    <a:pt x="140" y="2935"/>
                  </a:lnTo>
                  <a:lnTo>
                    <a:pt x="129" y="2977"/>
                  </a:lnTo>
                  <a:lnTo>
                    <a:pt x="121" y="3016"/>
                  </a:lnTo>
                  <a:lnTo>
                    <a:pt x="114" y="3056"/>
                  </a:lnTo>
                  <a:lnTo>
                    <a:pt x="108" y="3093"/>
                  </a:lnTo>
                  <a:lnTo>
                    <a:pt x="104" y="3130"/>
                  </a:lnTo>
                  <a:lnTo>
                    <a:pt x="100" y="3166"/>
                  </a:lnTo>
                  <a:lnTo>
                    <a:pt x="98" y="3201"/>
                  </a:lnTo>
                  <a:lnTo>
                    <a:pt x="97" y="3234"/>
                  </a:lnTo>
                  <a:lnTo>
                    <a:pt x="98" y="3266"/>
                  </a:lnTo>
                  <a:lnTo>
                    <a:pt x="100" y="3297"/>
                  </a:lnTo>
                  <a:lnTo>
                    <a:pt x="104" y="3327"/>
                  </a:lnTo>
                  <a:lnTo>
                    <a:pt x="108" y="3356"/>
                  </a:lnTo>
                  <a:lnTo>
                    <a:pt x="114" y="3383"/>
                  </a:lnTo>
                  <a:lnTo>
                    <a:pt x="122" y="3409"/>
                  </a:lnTo>
                  <a:lnTo>
                    <a:pt x="130" y="3434"/>
                  </a:lnTo>
                  <a:lnTo>
                    <a:pt x="141" y="3457"/>
                  </a:lnTo>
                  <a:lnTo>
                    <a:pt x="153" y="3479"/>
                  </a:lnTo>
                  <a:lnTo>
                    <a:pt x="167" y="3499"/>
                  </a:lnTo>
                  <a:lnTo>
                    <a:pt x="181" y="3518"/>
                  </a:lnTo>
                  <a:lnTo>
                    <a:pt x="198" y="3536"/>
                  </a:lnTo>
                  <a:lnTo>
                    <a:pt x="215" y="3551"/>
                  </a:lnTo>
                  <a:lnTo>
                    <a:pt x="234" y="3565"/>
                  </a:lnTo>
                  <a:lnTo>
                    <a:pt x="257" y="3578"/>
                  </a:lnTo>
                  <a:lnTo>
                    <a:pt x="280" y="3588"/>
                  </a:lnTo>
                  <a:lnTo>
                    <a:pt x="304" y="3597"/>
                  </a:lnTo>
                  <a:lnTo>
                    <a:pt x="331" y="3603"/>
                  </a:lnTo>
                  <a:lnTo>
                    <a:pt x="358" y="3606"/>
                  </a:lnTo>
                  <a:lnTo>
                    <a:pt x="387" y="3607"/>
                  </a:lnTo>
                  <a:lnTo>
                    <a:pt x="417" y="3606"/>
                  </a:lnTo>
                  <a:lnTo>
                    <a:pt x="448" y="3603"/>
                  </a:lnTo>
                  <a:lnTo>
                    <a:pt x="479" y="3598"/>
                  </a:lnTo>
                  <a:lnTo>
                    <a:pt x="512" y="3591"/>
                  </a:lnTo>
                  <a:lnTo>
                    <a:pt x="545" y="3581"/>
                  </a:lnTo>
                  <a:lnTo>
                    <a:pt x="579" y="3570"/>
                  </a:lnTo>
                  <a:lnTo>
                    <a:pt x="613" y="3556"/>
                  </a:lnTo>
                  <a:lnTo>
                    <a:pt x="647" y="3541"/>
                  </a:lnTo>
                  <a:lnTo>
                    <a:pt x="682" y="3523"/>
                  </a:lnTo>
                  <a:lnTo>
                    <a:pt x="718" y="3505"/>
                  </a:lnTo>
                  <a:lnTo>
                    <a:pt x="754" y="3484"/>
                  </a:lnTo>
                  <a:lnTo>
                    <a:pt x="789" y="3461"/>
                  </a:lnTo>
                  <a:lnTo>
                    <a:pt x="825" y="3437"/>
                  </a:lnTo>
                  <a:lnTo>
                    <a:pt x="861" y="3411"/>
                  </a:lnTo>
                  <a:lnTo>
                    <a:pt x="896" y="3384"/>
                  </a:lnTo>
                  <a:lnTo>
                    <a:pt x="932" y="3355"/>
                  </a:lnTo>
                  <a:lnTo>
                    <a:pt x="966" y="3325"/>
                  </a:lnTo>
                  <a:lnTo>
                    <a:pt x="1001" y="3293"/>
                  </a:lnTo>
                  <a:lnTo>
                    <a:pt x="1036" y="3260"/>
                  </a:lnTo>
                  <a:lnTo>
                    <a:pt x="1069" y="3226"/>
                  </a:lnTo>
                  <a:lnTo>
                    <a:pt x="1102" y="3190"/>
                  </a:lnTo>
                  <a:lnTo>
                    <a:pt x="1134" y="3153"/>
                  </a:lnTo>
                  <a:lnTo>
                    <a:pt x="1165" y="3115"/>
                  </a:lnTo>
                  <a:lnTo>
                    <a:pt x="1196" y="3075"/>
                  </a:lnTo>
                  <a:lnTo>
                    <a:pt x="1225" y="3035"/>
                  </a:lnTo>
                  <a:lnTo>
                    <a:pt x="1254" y="2994"/>
                  </a:lnTo>
                  <a:lnTo>
                    <a:pt x="1233" y="3011"/>
                  </a:lnTo>
                  <a:lnTo>
                    <a:pt x="1178" y="3057"/>
                  </a:lnTo>
                  <a:lnTo>
                    <a:pt x="1139" y="3087"/>
                  </a:lnTo>
                  <a:lnTo>
                    <a:pt x="1095" y="3120"/>
                  </a:lnTo>
                  <a:lnTo>
                    <a:pt x="1046" y="3154"/>
                  </a:lnTo>
                  <a:lnTo>
                    <a:pt x="992" y="3189"/>
                  </a:lnTo>
                  <a:lnTo>
                    <a:pt x="965" y="3206"/>
                  </a:lnTo>
                  <a:lnTo>
                    <a:pt x="936" y="3223"/>
                  </a:lnTo>
                  <a:lnTo>
                    <a:pt x="907" y="3238"/>
                  </a:lnTo>
                  <a:lnTo>
                    <a:pt x="878" y="3254"/>
                  </a:lnTo>
                  <a:lnTo>
                    <a:pt x="848" y="3268"/>
                  </a:lnTo>
                  <a:lnTo>
                    <a:pt x="819" y="3282"/>
                  </a:lnTo>
                  <a:lnTo>
                    <a:pt x="789" y="3293"/>
                  </a:lnTo>
                  <a:lnTo>
                    <a:pt x="760" y="3303"/>
                  </a:lnTo>
                  <a:lnTo>
                    <a:pt x="730" y="3312"/>
                  </a:lnTo>
                  <a:lnTo>
                    <a:pt x="701" y="3319"/>
                  </a:lnTo>
                  <a:lnTo>
                    <a:pt x="673" y="3324"/>
                  </a:lnTo>
                  <a:lnTo>
                    <a:pt x="645" y="3326"/>
                  </a:lnTo>
                  <a:lnTo>
                    <a:pt x="618" y="3327"/>
                  </a:lnTo>
                  <a:lnTo>
                    <a:pt x="592" y="3325"/>
                  </a:lnTo>
                  <a:lnTo>
                    <a:pt x="566" y="3320"/>
                  </a:lnTo>
                  <a:lnTo>
                    <a:pt x="543" y="3313"/>
                  </a:lnTo>
                  <a:lnTo>
                    <a:pt x="528" y="3307"/>
                  </a:lnTo>
                  <a:lnTo>
                    <a:pt x="515" y="3300"/>
                  </a:lnTo>
                  <a:lnTo>
                    <a:pt x="503" y="3292"/>
                  </a:lnTo>
                  <a:lnTo>
                    <a:pt x="492" y="3283"/>
                  </a:lnTo>
                  <a:lnTo>
                    <a:pt x="481" y="3272"/>
                  </a:lnTo>
                  <a:lnTo>
                    <a:pt x="471" y="3262"/>
                  </a:lnTo>
                  <a:lnTo>
                    <a:pt x="463" y="3250"/>
                  </a:lnTo>
                  <a:lnTo>
                    <a:pt x="455" y="3236"/>
                  </a:lnTo>
                  <a:lnTo>
                    <a:pt x="448" y="3223"/>
                  </a:lnTo>
                  <a:lnTo>
                    <a:pt x="442" y="3208"/>
                  </a:lnTo>
                  <a:lnTo>
                    <a:pt x="437" y="3191"/>
                  </a:lnTo>
                  <a:lnTo>
                    <a:pt x="433" y="3175"/>
                  </a:lnTo>
                  <a:lnTo>
                    <a:pt x="429" y="3157"/>
                  </a:lnTo>
                  <a:lnTo>
                    <a:pt x="427" y="3139"/>
                  </a:lnTo>
                  <a:lnTo>
                    <a:pt x="425" y="3120"/>
                  </a:lnTo>
                  <a:lnTo>
                    <a:pt x="424" y="3099"/>
                  </a:lnTo>
                  <a:lnTo>
                    <a:pt x="424" y="3078"/>
                  </a:lnTo>
                  <a:lnTo>
                    <a:pt x="424" y="3057"/>
                  </a:lnTo>
                  <a:lnTo>
                    <a:pt x="426" y="3034"/>
                  </a:lnTo>
                  <a:lnTo>
                    <a:pt x="428" y="3011"/>
                  </a:lnTo>
                  <a:lnTo>
                    <a:pt x="431" y="2987"/>
                  </a:lnTo>
                  <a:lnTo>
                    <a:pt x="435" y="2962"/>
                  </a:lnTo>
                  <a:lnTo>
                    <a:pt x="439" y="2936"/>
                  </a:lnTo>
                  <a:lnTo>
                    <a:pt x="445" y="2911"/>
                  </a:lnTo>
                  <a:lnTo>
                    <a:pt x="452" y="2884"/>
                  </a:lnTo>
                  <a:lnTo>
                    <a:pt x="459" y="2856"/>
                  </a:lnTo>
                  <a:lnTo>
                    <a:pt x="466" y="2827"/>
                  </a:lnTo>
                  <a:lnTo>
                    <a:pt x="474" y="2798"/>
                  </a:lnTo>
                  <a:lnTo>
                    <a:pt x="494" y="2739"/>
                  </a:lnTo>
                  <a:lnTo>
                    <a:pt x="517" y="2675"/>
                  </a:lnTo>
                  <a:lnTo>
                    <a:pt x="556" y="2703"/>
                  </a:lnTo>
                  <a:lnTo>
                    <a:pt x="596" y="2730"/>
                  </a:lnTo>
                  <a:lnTo>
                    <a:pt x="639" y="2755"/>
                  </a:lnTo>
                  <a:lnTo>
                    <a:pt x="681" y="2778"/>
                  </a:lnTo>
                  <a:lnTo>
                    <a:pt x="725" y="2800"/>
                  </a:lnTo>
                  <a:lnTo>
                    <a:pt x="769" y="2820"/>
                  </a:lnTo>
                  <a:lnTo>
                    <a:pt x="815" y="2838"/>
                  </a:lnTo>
                  <a:lnTo>
                    <a:pt x="862" y="2855"/>
                  </a:lnTo>
                  <a:lnTo>
                    <a:pt x="885" y="2863"/>
                  </a:lnTo>
                  <a:lnTo>
                    <a:pt x="909" y="2870"/>
                  </a:lnTo>
                  <a:lnTo>
                    <a:pt x="933" y="2876"/>
                  </a:lnTo>
                  <a:lnTo>
                    <a:pt x="957" y="2883"/>
                  </a:lnTo>
                  <a:lnTo>
                    <a:pt x="981" y="2889"/>
                  </a:lnTo>
                  <a:lnTo>
                    <a:pt x="1006" y="2894"/>
                  </a:lnTo>
                  <a:lnTo>
                    <a:pt x="1030" y="2899"/>
                  </a:lnTo>
                  <a:lnTo>
                    <a:pt x="1055" y="2903"/>
                  </a:lnTo>
                  <a:lnTo>
                    <a:pt x="1080" y="2907"/>
                  </a:lnTo>
                  <a:lnTo>
                    <a:pt x="1105" y="2911"/>
                  </a:lnTo>
                  <a:lnTo>
                    <a:pt x="1131" y="2914"/>
                  </a:lnTo>
                  <a:lnTo>
                    <a:pt x="1156" y="2916"/>
                  </a:lnTo>
                  <a:lnTo>
                    <a:pt x="1182" y="2918"/>
                  </a:lnTo>
                  <a:lnTo>
                    <a:pt x="1207" y="2919"/>
                  </a:lnTo>
                  <a:lnTo>
                    <a:pt x="1233" y="2920"/>
                  </a:lnTo>
                  <a:lnTo>
                    <a:pt x="1259" y="2920"/>
                  </a:lnTo>
                  <a:lnTo>
                    <a:pt x="1291" y="2920"/>
                  </a:lnTo>
                  <a:lnTo>
                    <a:pt x="1323" y="2918"/>
                  </a:lnTo>
                  <a:lnTo>
                    <a:pt x="1356" y="2916"/>
                  </a:lnTo>
                  <a:lnTo>
                    <a:pt x="1387" y="2914"/>
                  </a:lnTo>
                  <a:lnTo>
                    <a:pt x="1419" y="2910"/>
                  </a:lnTo>
                  <a:lnTo>
                    <a:pt x="1450" y="2905"/>
                  </a:lnTo>
                  <a:lnTo>
                    <a:pt x="1481" y="2900"/>
                  </a:lnTo>
                  <a:lnTo>
                    <a:pt x="1511" y="2895"/>
                  </a:lnTo>
                  <a:lnTo>
                    <a:pt x="1541" y="2888"/>
                  </a:lnTo>
                  <a:lnTo>
                    <a:pt x="1572" y="2881"/>
                  </a:lnTo>
                  <a:lnTo>
                    <a:pt x="1601" y="2872"/>
                  </a:lnTo>
                  <a:lnTo>
                    <a:pt x="1631" y="2864"/>
                  </a:lnTo>
                  <a:lnTo>
                    <a:pt x="1660" y="2855"/>
                  </a:lnTo>
                  <a:lnTo>
                    <a:pt x="1689" y="2844"/>
                  </a:lnTo>
                  <a:lnTo>
                    <a:pt x="1718" y="2834"/>
                  </a:lnTo>
                  <a:lnTo>
                    <a:pt x="1746" y="2822"/>
                  </a:lnTo>
                  <a:lnTo>
                    <a:pt x="1774" y="2810"/>
                  </a:lnTo>
                  <a:lnTo>
                    <a:pt x="1801" y="2798"/>
                  </a:lnTo>
                  <a:lnTo>
                    <a:pt x="1828" y="2784"/>
                  </a:lnTo>
                  <a:lnTo>
                    <a:pt x="1855" y="2770"/>
                  </a:lnTo>
                  <a:lnTo>
                    <a:pt x="1882" y="2755"/>
                  </a:lnTo>
                  <a:lnTo>
                    <a:pt x="1908" y="2740"/>
                  </a:lnTo>
                  <a:lnTo>
                    <a:pt x="1933" y="2724"/>
                  </a:lnTo>
                  <a:lnTo>
                    <a:pt x="1958" y="2707"/>
                  </a:lnTo>
                  <a:lnTo>
                    <a:pt x="1983" y="2691"/>
                  </a:lnTo>
                  <a:lnTo>
                    <a:pt x="2008" y="2673"/>
                  </a:lnTo>
                  <a:lnTo>
                    <a:pt x="2032" y="2655"/>
                  </a:lnTo>
                  <a:lnTo>
                    <a:pt x="2055" y="2636"/>
                  </a:lnTo>
                  <a:lnTo>
                    <a:pt x="2078" y="2617"/>
                  </a:lnTo>
                  <a:lnTo>
                    <a:pt x="2100" y="2597"/>
                  </a:lnTo>
                  <a:lnTo>
                    <a:pt x="2123" y="2577"/>
                  </a:lnTo>
                  <a:lnTo>
                    <a:pt x="2145" y="2556"/>
                  </a:lnTo>
                  <a:lnTo>
                    <a:pt x="2189" y="2640"/>
                  </a:lnTo>
                  <a:lnTo>
                    <a:pt x="2304" y="2632"/>
                  </a:lnTo>
                  <a:lnTo>
                    <a:pt x="2441" y="2623"/>
                  </a:lnTo>
                  <a:lnTo>
                    <a:pt x="2595" y="2615"/>
                  </a:lnTo>
                  <a:lnTo>
                    <a:pt x="2763" y="2608"/>
                  </a:lnTo>
                  <a:lnTo>
                    <a:pt x="3122" y="2593"/>
                  </a:lnTo>
                  <a:lnTo>
                    <a:pt x="3489" y="2580"/>
                  </a:lnTo>
                  <a:lnTo>
                    <a:pt x="3830" y="2569"/>
                  </a:lnTo>
                  <a:lnTo>
                    <a:pt x="4112" y="2560"/>
                  </a:lnTo>
                  <a:lnTo>
                    <a:pt x="4306" y="2554"/>
                  </a:lnTo>
                  <a:lnTo>
                    <a:pt x="4377" y="2552"/>
                  </a:lnTo>
                  <a:lnTo>
                    <a:pt x="4374" y="2546"/>
                  </a:lnTo>
                  <a:lnTo>
                    <a:pt x="4365" y="2540"/>
                  </a:lnTo>
                  <a:lnTo>
                    <a:pt x="4349" y="2533"/>
                  </a:lnTo>
                  <a:lnTo>
                    <a:pt x="4329" y="2529"/>
                  </a:lnTo>
                  <a:lnTo>
                    <a:pt x="4303" y="2524"/>
                  </a:lnTo>
                  <a:lnTo>
                    <a:pt x="4271" y="2520"/>
                  </a:lnTo>
                  <a:lnTo>
                    <a:pt x="4234" y="2517"/>
                  </a:lnTo>
                  <a:lnTo>
                    <a:pt x="4193" y="2513"/>
                  </a:lnTo>
                  <a:lnTo>
                    <a:pt x="3986" y="2497"/>
                  </a:lnTo>
                  <a:lnTo>
                    <a:pt x="3723" y="2474"/>
                  </a:lnTo>
                  <a:lnTo>
                    <a:pt x="3649" y="2467"/>
                  </a:lnTo>
                  <a:lnTo>
                    <a:pt x="3574" y="2460"/>
                  </a:lnTo>
                  <a:lnTo>
                    <a:pt x="3496" y="2450"/>
                  </a:lnTo>
                  <a:lnTo>
                    <a:pt x="3417" y="2440"/>
                  </a:lnTo>
                  <a:lnTo>
                    <a:pt x="3336" y="2429"/>
                  </a:lnTo>
                  <a:lnTo>
                    <a:pt x="3254" y="2415"/>
                  </a:lnTo>
                  <a:lnTo>
                    <a:pt x="3170" y="2402"/>
                  </a:lnTo>
                  <a:lnTo>
                    <a:pt x="3085" y="2385"/>
                  </a:lnTo>
                  <a:lnTo>
                    <a:pt x="2999" y="2367"/>
                  </a:lnTo>
                  <a:lnTo>
                    <a:pt x="2913" y="2349"/>
                  </a:lnTo>
                  <a:lnTo>
                    <a:pt x="2827" y="2328"/>
                  </a:lnTo>
                  <a:lnTo>
                    <a:pt x="2741" y="2304"/>
                  </a:lnTo>
                  <a:lnTo>
                    <a:pt x="2655" y="2279"/>
                  </a:lnTo>
                  <a:lnTo>
                    <a:pt x="2569" y="2252"/>
                  </a:lnTo>
                  <a:lnTo>
                    <a:pt x="2484" y="2222"/>
                  </a:lnTo>
                  <a:lnTo>
                    <a:pt x="2400" y="2190"/>
                  </a:lnTo>
                  <a:close/>
                  <a:moveTo>
                    <a:pt x="351" y="2387"/>
                  </a:moveTo>
                  <a:lnTo>
                    <a:pt x="322" y="2350"/>
                  </a:lnTo>
                  <a:lnTo>
                    <a:pt x="294" y="2310"/>
                  </a:lnTo>
                  <a:lnTo>
                    <a:pt x="281" y="2291"/>
                  </a:lnTo>
                  <a:lnTo>
                    <a:pt x="268" y="2270"/>
                  </a:lnTo>
                  <a:lnTo>
                    <a:pt x="256" y="2249"/>
                  </a:lnTo>
                  <a:lnTo>
                    <a:pt x="243" y="2229"/>
                  </a:lnTo>
                  <a:lnTo>
                    <a:pt x="221" y="2186"/>
                  </a:lnTo>
                  <a:lnTo>
                    <a:pt x="200" y="2143"/>
                  </a:lnTo>
                  <a:lnTo>
                    <a:pt x="180" y="2098"/>
                  </a:lnTo>
                  <a:lnTo>
                    <a:pt x="164" y="2052"/>
                  </a:lnTo>
                  <a:lnTo>
                    <a:pt x="155" y="2028"/>
                  </a:lnTo>
                  <a:lnTo>
                    <a:pt x="147" y="2006"/>
                  </a:lnTo>
                  <a:lnTo>
                    <a:pt x="141" y="1982"/>
                  </a:lnTo>
                  <a:lnTo>
                    <a:pt x="134" y="1958"/>
                  </a:lnTo>
                  <a:lnTo>
                    <a:pt x="127" y="1934"/>
                  </a:lnTo>
                  <a:lnTo>
                    <a:pt x="122" y="1910"/>
                  </a:lnTo>
                  <a:lnTo>
                    <a:pt x="117" y="1885"/>
                  </a:lnTo>
                  <a:lnTo>
                    <a:pt x="113" y="1862"/>
                  </a:lnTo>
                  <a:lnTo>
                    <a:pt x="109" y="1837"/>
                  </a:lnTo>
                  <a:lnTo>
                    <a:pt x="105" y="1812"/>
                  </a:lnTo>
                  <a:lnTo>
                    <a:pt x="101" y="1787"/>
                  </a:lnTo>
                  <a:lnTo>
                    <a:pt x="99" y="1762"/>
                  </a:lnTo>
                  <a:lnTo>
                    <a:pt x="97" y="1736"/>
                  </a:lnTo>
                  <a:lnTo>
                    <a:pt x="96" y="1710"/>
                  </a:lnTo>
                  <a:lnTo>
                    <a:pt x="95" y="1685"/>
                  </a:lnTo>
                  <a:lnTo>
                    <a:pt x="95" y="1659"/>
                  </a:lnTo>
                  <a:lnTo>
                    <a:pt x="96" y="1599"/>
                  </a:lnTo>
                  <a:lnTo>
                    <a:pt x="101" y="1540"/>
                  </a:lnTo>
                  <a:lnTo>
                    <a:pt x="109" y="1482"/>
                  </a:lnTo>
                  <a:lnTo>
                    <a:pt x="119" y="1424"/>
                  </a:lnTo>
                  <a:lnTo>
                    <a:pt x="132" y="1368"/>
                  </a:lnTo>
                  <a:lnTo>
                    <a:pt x="147" y="1313"/>
                  </a:lnTo>
                  <a:lnTo>
                    <a:pt x="166" y="1258"/>
                  </a:lnTo>
                  <a:lnTo>
                    <a:pt x="186" y="1205"/>
                  </a:lnTo>
                  <a:lnTo>
                    <a:pt x="210" y="1154"/>
                  </a:lnTo>
                  <a:lnTo>
                    <a:pt x="235" y="1104"/>
                  </a:lnTo>
                  <a:lnTo>
                    <a:pt x="263" y="1055"/>
                  </a:lnTo>
                  <a:lnTo>
                    <a:pt x="294" y="1008"/>
                  </a:lnTo>
                  <a:lnTo>
                    <a:pt x="326" y="962"/>
                  </a:lnTo>
                  <a:lnTo>
                    <a:pt x="360" y="918"/>
                  </a:lnTo>
                  <a:lnTo>
                    <a:pt x="398" y="876"/>
                  </a:lnTo>
                  <a:lnTo>
                    <a:pt x="436" y="835"/>
                  </a:lnTo>
                  <a:lnTo>
                    <a:pt x="476" y="797"/>
                  </a:lnTo>
                  <a:lnTo>
                    <a:pt x="519" y="760"/>
                  </a:lnTo>
                  <a:lnTo>
                    <a:pt x="562" y="726"/>
                  </a:lnTo>
                  <a:lnTo>
                    <a:pt x="608" y="693"/>
                  </a:lnTo>
                  <a:lnTo>
                    <a:pt x="656" y="662"/>
                  </a:lnTo>
                  <a:lnTo>
                    <a:pt x="704" y="634"/>
                  </a:lnTo>
                  <a:lnTo>
                    <a:pt x="755" y="608"/>
                  </a:lnTo>
                  <a:lnTo>
                    <a:pt x="806" y="586"/>
                  </a:lnTo>
                  <a:lnTo>
                    <a:pt x="860" y="565"/>
                  </a:lnTo>
                  <a:lnTo>
                    <a:pt x="913" y="546"/>
                  </a:lnTo>
                  <a:lnTo>
                    <a:pt x="968" y="531"/>
                  </a:lnTo>
                  <a:lnTo>
                    <a:pt x="1024" y="517"/>
                  </a:lnTo>
                  <a:lnTo>
                    <a:pt x="1082" y="508"/>
                  </a:lnTo>
                  <a:lnTo>
                    <a:pt x="1140" y="500"/>
                  </a:lnTo>
                  <a:lnTo>
                    <a:pt x="1199" y="495"/>
                  </a:lnTo>
                  <a:lnTo>
                    <a:pt x="1259" y="494"/>
                  </a:lnTo>
                  <a:lnTo>
                    <a:pt x="1293" y="494"/>
                  </a:lnTo>
                  <a:lnTo>
                    <a:pt x="1327" y="496"/>
                  </a:lnTo>
                  <a:lnTo>
                    <a:pt x="1361" y="499"/>
                  </a:lnTo>
                  <a:lnTo>
                    <a:pt x="1394" y="502"/>
                  </a:lnTo>
                  <a:lnTo>
                    <a:pt x="1426" y="506"/>
                  </a:lnTo>
                  <a:lnTo>
                    <a:pt x="1459" y="511"/>
                  </a:lnTo>
                  <a:lnTo>
                    <a:pt x="1491" y="517"/>
                  </a:lnTo>
                  <a:lnTo>
                    <a:pt x="1523" y="524"/>
                  </a:lnTo>
                  <a:lnTo>
                    <a:pt x="1554" y="533"/>
                  </a:lnTo>
                  <a:lnTo>
                    <a:pt x="1585" y="541"/>
                  </a:lnTo>
                  <a:lnTo>
                    <a:pt x="1617" y="551"/>
                  </a:lnTo>
                  <a:lnTo>
                    <a:pt x="1647" y="562"/>
                  </a:lnTo>
                  <a:lnTo>
                    <a:pt x="1677" y="572"/>
                  </a:lnTo>
                  <a:lnTo>
                    <a:pt x="1707" y="585"/>
                  </a:lnTo>
                  <a:lnTo>
                    <a:pt x="1736" y="597"/>
                  </a:lnTo>
                  <a:lnTo>
                    <a:pt x="1765" y="611"/>
                  </a:lnTo>
                  <a:lnTo>
                    <a:pt x="1706" y="663"/>
                  </a:lnTo>
                  <a:lnTo>
                    <a:pt x="1647" y="716"/>
                  </a:lnTo>
                  <a:lnTo>
                    <a:pt x="1588" y="770"/>
                  </a:lnTo>
                  <a:lnTo>
                    <a:pt x="1531" y="825"/>
                  </a:lnTo>
                  <a:lnTo>
                    <a:pt x="1475" y="879"/>
                  </a:lnTo>
                  <a:lnTo>
                    <a:pt x="1419" y="934"/>
                  </a:lnTo>
                  <a:lnTo>
                    <a:pt x="1365" y="990"/>
                  </a:lnTo>
                  <a:lnTo>
                    <a:pt x="1311" y="1046"/>
                  </a:lnTo>
                  <a:lnTo>
                    <a:pt x="1259" y="1102"/>
                  </a:lnTo>
                  <a:lnTo>
                    <a:pt x="1207" y="1158"/>
                  </a:lnTo>
                  <a:lnTo>
                    <a:pt x="1158" y="1215"/>
                  </a:lnTo>
                  <a:lnTo>
                    <a:pt x="1108" y="1271"/>
                  </a:lnTo>
                  <a:lnTo>
                    <a:pt x="1059" y="1328"/>
                  </a:lnTo>
                  <a:lnTo>
                    <a:pt x="1012" y="1385"/>
                  </a:lnTo>
                  <a:lnTo>
                    <a:pt x="966" y="1442"/>
                  </a:lnTo>
                  <a:lnTo>
                    <a:pt x="921" y="1499"/>
                  </a:lnTo>
                  <a:lnTo>
                    <a:pt x="877" y="1556"/>
                  </a:lnTo>
                  <a:lnTo>
                    <a:pt x="834" y="1613"/>
                  </a:lnTo>
                  <a:lnTo>
                    <a:pt x="791" y="1670"/>
                  </a:lnTo>
                  <a:lnTo>
                    <a:pt x="751" y="1727"/>
                  </a:lnTo>
                  <a:lnTo>
                    <a:pt x="711" y="1784"/>
                  </a:lnTo>
                  <a:lnTo>
                    <a:pt x="672" y="1840"/>
                  </a:lnTo>
                  <a:lnTo>
                    <a:pt x="635" y="1897"/>
                  </a:lnTo>
                  <a:lnTo>
                    <a:pt x="599" y="1953"/>
                  </a:lnTo>
                  <a:lnTo>
                    <a:pt x="563" y="2009"/>
                  </a:lnTo>
                  <a:lnTo>
                    <a:pt x="529" y="2064"/>
                  </a:lnTo>
                  <a:lnTo>
                    <a:pt x="497" y="2119"/>
                  </a:lnTo>
                  <a:lnTo>
                    <a:pt x="465" y="2174"/>
                  </a:lnTo>
                  <a:lnTo>
                    <a:pt x="435" y="2228"/>
                  </a:lnTo>
                  <a:lnTo>
                    <a:pt x="406" y="2281"/>
                  </a:lnTo>
                  <a:lnTo>
                    <a:pt x="378" y="2335"/>
                  </a:lnTo>
                  <a:lnTo>
                    <a:pt x="351" y="2387"/>
                  </a:lnTo>
                  <a:close/>
                  <a:moveTo>
                    <a:pt x="1736" y="1788"/>
                  </a:moveTo>
                  <a:lnTo>
                    <a:pt x="2097" y="2467"/>
                  </a:lnTo>
                  <a:lnTo>
                    <a:pt x="2077" y="2488"/>
                  </a:lnTo>
                  <a:lnTo>
                    <a:pt x="2057" y="2507"/>
                  </a:lnTo>
                  <a:lnTo>
                    <a:pt x="2035" y="2527"/>
                  </a:lnTo>
                  <a:lnTo>
                    <a:pt x="2014" y="2546"/>
                  </a:lnTo>
                  <a:lnTo>
                    <a:pt x="1991" y="2564"/>
                  </a:lnTo>
                  <a:lnTo>
                    <a:pt x="1970" y="2582"/>
                  </a:lnTo>
                  <a:lnTo>
                    <a:pt x="1947" y="2600"/>
                  </a:lnTo>
                  <a:lnTo>
                    <a:pt x="1923" y="2616"/>
                  </a:lnTo>
                  <a:lnTo>
                    <a:pt x="1899" y="2632"/>
                  </a:lnTo>
                  <a:lnTo>
                    <a:pt x="1875" y="2647"/>
                  </a:lnTo>
                  <a:lnTo>
                    <a:pt x="1851" y="2663"/>
                  </a:lnTo>
                  <a:lnTo>
                    <a:pt x="1826" y="2677"/>
                  </a:lnTo>
                  <a:lnTo>
                    <a:pt x="1800" y="2691"/>
                  </a:lnTo>
                  <a:lnTo>
                    <a:pt x="1775" y="2704"/>
                  </a:lnTo>
                  <a:lnTo>
                    <a:pt x="1748" y="2717"/>
                  </a:lnTo>
                  <a:lnTo>
                    <a:pt x="1722" y="2728"/>
                  </a:lnTo>
                  <a:lnTo>
                    <a:pt x="1695" y="2740"/>
                  </a:lnTo>
                  <a:lnTo>
                    <a:pt x="1668" y="2750"/>
                  </a:lnTo>
                  <a:lnTo>
                    <a:pt x="1641" y="2760"/>
                  </a:lnTo>
                  <a:lnTo>
                    <a:pt x="1613" y="2770"/>
                  </a:lnTo>
                  <a:lnTo>
                    <a:pt x="1585" y="2778"/>
                  </a:lnTo>
                  <a:lnTo>
                    <a:pt x="1556" y="2786"/>
                  </a:lnTo>
                  <a:lnTo>
                    <a:pt x="1528" y="2793"/>
                  </a:lnTo>
                  <a:lnTo>
                    <a:pt x="1499" y="2800"/>
                  </a:lnTo>
                  <a:lnTo>
                    <a:pt x="1470" y="2806"/>
                  </a:lnTo>
                  <a:lnTo>
                    <a:pt x="1440" y="2810"/>
                  </a:lnTo>
                  <a:lnTo>
                    <a:pt x="1411" y="2815"/>
                  </a:lnTo>
                  <a:lnTo>
                    <a:pt x="1381" y="2818"/>
                  </a:lnTo>
                  <a:lnTo>
                    <a:pt x="1351" y="2821"/>
                  </a:lnTo>
                  <a:lnTo>
                    <a:pt x="1320" y="2824"/>
                  </a:lnTo>
                  <a:lnTo>
                    <a:pt x="1290" y="2825"/>
                  </a:lnTo>
                  <a:lnTo>
                    <a:pt x="1259" y="2825"/>
                  </a:lnTo>
                  <a:lnTo>
                    <a:pt x="1234" y="2825"/>
                  </a:lnTo>
                  <a:lnTo>
                    <a:pt x="1210" y="2824"/>
                  </a:lnTo>
                  <a:lnTo>
                    <a:pt x="1185" y="2822"/>
                  </a:lnTo>
                  <a:lnTo>
                    <a:pt x="1161" y="2820"/>
                  </a:lnTo>
                  <a:lnTo>
                    <a:pt x="1112" y="2815"/>
                  </a:lnTo>
                  <a:lnTo>
                    <a:pt x="1065" y="2808"/>
                  </a:lnTo>
                  <a:lnTo>
                    <a:pt x="1041" y="2804"/>
                  </a:lnTo>
                  <a:lnTo>
                    <a:pt x="1017" y="2800"/>
                  </a:lnTo>
                  <a:lnTo>
                    <a:pt x="993" y="2793"/>
                  </a:lnTo>
                  <a:lnTo>
                    <a:pt x="970" y="2788"/>
                  </a:lnTo>
                  <a:lnTo>
                    <a:pt x="925" y="2776"/>
                  </a:lnTo>
                  <a:lnTo>
                    <a:pt x="879" y="2760"/>
                  </a:lnTo>
                  <a:lnTo>
                    <a:pt x="836" y="2745"/>
                  </a:lnTo>
                  <a:lnTo>
                    <a:pt x="792" y="2726"/>
                  </a:lnTo>
                  <a:lnTo>
                    <a:pt x="750" y="2706"/>
                  </a:lnTo>
                  <a:lnTo>
                    <a:pt x="708" y="2685"/>
                  </a:lnTo>
                  <a:lnTo>
                    <a:pt x="668" y="2662"/>
                  </a:lnTo>
                  <a:lnTo>
                    <a:pt x="629" y="2637"/>
                  </a:lnTo>
                  <a:lnTo>
                    <a:pt x="589" y="2611"/>
                  </a:lnTo>
                  <a:lnTo>
                    <a:pt x="552" y="2584"/>
                  </a:lnTo>
                  <a:lnTo>
                    <a:pt x="574" y="2535"/>
                  </a:lnTo>
                  <a:lnTo>
                    <a:pt x="595" y="2486"/>
                  </a:lnTo>
                  <a:lnTo>
                    <a:pt x="619" y="2435"/>
                  </a:lnTo>
                  <a:lnTo>
                    <a:pt x="644" y="2383"/>
                  </a:lnTo>
                  <a:lnTo>
                    <a:pt x="671" y="2331"/>
                  </a:lnTo>
                  <a:lnTo>
                    <a:pt x="699" y="2277"/>
                  </a:lnTo>
                  <a:lnTo>
                    <a:pt x="729" y="2222"/>
                  </a:lnTo>
                  <a:lnTo>
                    <a:pt x="760" y="2167"/>
                  </a:lnTo>
                  <a:lnTo>
                    <a:pt x="792" y="2111"/>
                  </a:lnTo>
                  <a:lnTo>
                    <a:pt x="826" y="2054"/>
                  </a:lnTo>
                  <a:lnTo>
                    <a:pt x="862" y="1996"/>
                  </a:lnTo>
                  <a:lnTo>
                    <a:pt x="898" y="1938"/>
                  </a:lnTo>
                  <a:lnTo>
                    <a:pt x="935" y="1879"/>
                  </a:lnTo>
                  <a:lnTo>
                    <a:pt x="974" y="1819"/>
                  </a:lnTo>
                  <a:lnTo>
                    <a:pt x="1015" y="1759"/>
                  </a:lnTo>
                  <a:lnTo>
                    <a:pt x="1057" y="1698"/>
                  </a:lnTo>
                  <a:lnTo>
                    <a:pt x="1100" y="1637"/>
                  </a:lnTo>
                  <a:lnTo>
                    <a:pt x="1144" y="1574"/>
                  </a:lnTo>
                  <a:lnTo>
                    <a:pt x="1190" y="1512"/>
                  </a:lnTo>
                  <a:lnTo>
                    <a:pt x="1236" y="1450"/>
                  </a:lnTo>
                  <a:lnTo>
                    <a:pt x="1285" y="1387"/>
                  </a:lnTo>
                  <a:lnTo>
                    <a:pt x="1334" y="1324"/>
                  </a:lnTo>
                  <a:lnTo>
                    <a:pt x="1385" y="1259"/>
                  </a:lnTo>
                  <a:lnTo>
                    <a:pt x="1436" y="1196"/>
                  </a:lnTo>
                  <a:lnTo>
                    <a:pt x="1489" y="1132"/>
                  </a:lnTo>
                  <a:lnTo>
                    <a:pt x="1543" y="1068"/>
                  </a:lnTo>
                  <a:lnTo>
                    <a:pt x="1598" y="1003"/>
                  </a:lnTo>
                  <a:lnTo>
                    <a:pt x="1655" y="939"/>
                  </a:lnTo>
                  <a:lnTo>
                    <a:pt x="1712" y="874"/>
                  </a:lnTo>
                  <a:lnTo>
                    <a:pt x="1770" y="810"/>
                  </a:lnTo>
                  <a:lnTo>
                    <a:pt x="1830" y="745"/>
                  </a:lnTo>
                  <a:lnTo>
                    <a:pt x="1890" y="681"/>
                  </a:lnTo>
                  <a:lnTo>
                    <a:pt x="1920" y="701"/>
                  </a:lnTo>
                  <a:lnTo>
                    <a:pt x="1949" y="721"/>
                  </a:lnTo>
                  <a:lnTo>
                    <a:pt x="1978" y="743"/>
                  </a:lnTo>
                  <a:lnTo>
                    <a:pt x="2005" y="766"/>
                  </a:lnTo>
                  <a:lnTo>
                    <a:pt x="2032" y="789"/>
                  </a:lnTo>
                  <a:lnTo>
                    <a:pt x="2059" y="813"/>
                  </a:lnTo>
                  <a:lnTo>
                    <a:pt x="2084" y="838"/>
                  </a:lnTo>
                  <a:lnTo>
                    <a:pt x="2108" y="863"/>
                  </a:lnTo>
                  <a:lnTo>
                    <a:pt x="2133" y="890"/>
                  </a:lnTo>
                  <a:lnTo>
                    <a:pt x="2156" y="917"/>
                  </a:lnTo>
                  <a:lnTo>
                    <a:pt x="2179" y="945"/>
                  </a:lnTo>
                  <a:lnTo>
                    <a:pt x="2200" y="973"/>
                  </a:lnTo>
                  <a:lnTo>
                    <a:pt x="2220" y="1002"/>
                  </a:lnTo>
                  <a:lnTo>
                    <a:pt x="2240" y="1032"/>
                  </a:lnTo>
                  <a:lnTo>
                    <a:pt x="2260" y="1062"/>
                  </a:lnTo>
                  <a:lnTo>
                    <a:pt x="2277" y="1094"/>
                  </a:lnTo>
                  <a:lnTo>
                    <a:pt x="2294" y="1126"/>
                  </a:lnTo>
                  <a:lnTo>
                    <a:pt x="2310" y="1158"/>
                  </a:lnTo>
                  <a:lnTo>
                    <a:pt x="2325" y="1191"/>
                  </a:lnTo>
                  <a:lnTo>
                    <a:pt x="2339" y="1224"/>
                  </a:lnTo>
                  <a:lnTo>
                    <a:pt x="2353" y="1258"/>
                  </a:lnTo>
                  <a:lnTo>
                    <a:pt x="2364" y="1293"/>
                  </a:lnTo>
                  <a:lnTo>
                    <a:pt x="2376" y="1327"/>
                  </a:lnTo>
                  <a:lnTo>
                    <a:pt x="2385" y="1362"/>
                  </a:lnTo>
                  <a:lnTo>
                    <a:pt x="2394" y="1398"/>
                  </a:lnTo>
                  <a:lnTo>
                    <a:pt x="2401" y="1435"/>
                  </a:lnTo>
                  <a:lnTo>
                    <a:pt x="2409" y="1471"/>
                  </a:lnTo>
                  <a:lnTo>
                    <a:pt x="2414" y="1508"/>
                  </a:lnTo>
                  <a:lnTo>
                    <a:pt x="2418" y="1545"/>
                  </a:lnTo>
                  <a:lnTo>
                    <a:pt x="2421" y="1583"/>
                  </a:lnTo>
                  <a:lnTo>
                    <a:pt x="2423" y="1621"/>
                  </a:lnTo>
                  <a:lnTo>
                    <a:pt x="2423" y="1659"/>
                  </a:lnTo>
                  <a:lnTo>
                    <a:pt x="2423" y="1693"/>
                  </a:lnTo>
                  <a:lnTo>
                    <a:pt x="2422" y="1725"/>
                  </a:lnTo>
                  <a:lnTo>
                    <a:pt x="2419" y="1758"/>
                  </a:lnTo>
                  <a:lnTo>
                    <a:pt x="2416" y="1790"/>
                  </a:lnTo>
                  <a:lnTo>
                    <a:pt x="2412" y="1822"/>
                  </a:lnTo>
                  <a:lnTo>
                    <a:pt x="2407" y="1854"/>
                  </a:lnTo>
                  <a:lnTo>
                    <a:pt x="2401" y="1885"/>
                  </a:lnTo>
                  <a:lnTo>
                    <a:pt x="2394" y="1917"/>
                  </a:lnTo>
                  <a:lnTo>
                    <a:pt x="2387" y="1948"/>
                  </a:lnTo>
                  <a:lnTo>
                    <a:pt x="2379" y="1978"/>
                  </a:lnTo>
                  <a:lnTo>
                    <a:pt x="2369" y="2008"/>
                  </a:lnTo>
                  <a:lnTo>
                    <a:pt x="2360" y="2038"/>
                  </a:lnTo>
                  <a:lnTo>
                    <a:pt x="2349" y="2068"/>
                  </a:lnTo>
                  <a:lnTo>
                    <a:pt x="2337" y="2097"/>
                  </a:lnTo>
                  <a:lnTo>
                    <a:pt x="2326" y="2125"/>
                  </a:lnTo>
                  <a:lnTo>
                    <a:pt x="2312" y="2154"/>
                  </a:lnTo>
                  <a:lnTo>
                    <a:pt x="2273" y="2136"/>
                  </a:lnTo>
                  <a:lnTo>
                    <a:pt x="2234" y="2118"/>
                  </a:lnTo>
                  <a:lnTo>
                    <a:pt x="2194" y="2099"/>
                  </a:lnTo>
                  <a:lnTo>
                    <a:pt x="2156" y="2079"/>
                  </a:lnTo>
                  <a:lnTo>
                    <a:pt x="2118" y="2059"/>
                  </a:lnTo>
                  <a:lnTo>
                    <a:pt x="2080" y="2038"/>
                  </a:lnTo>
                  <a:lnTo>
                    <a:pt x="2043" y="2016"/>
                  </a:lnTo>
                  <a:lnTo>
                    <a:pt x="2007" y="1993"/>
                  </a:lnTo>
                  <a:lnTo>
                    <a:pt x="1971" y="1970"/>
                  </a:lnTo>
                  <a:lnTo>
                    <a:pt x="1935" y="1947"/>
                  </a:lnTo>
                  <a:lnTo>
                    <a:pt x="1900" y="1923"/>
                  </a:lnTo>
                  <a:lnTo>
                    <a:pt x="1866" y="1897"/>
                  </a:lnTo>
                  <a:lnTo>
                    <a:pt x="1832" y="1871"/>
                  </a:lnTo>
                  <a:lnTo>
                    <a:pt x="1799" y="1844"/>
                  </a:lnTo>
                  <a:lnTo>
                    <a:pt x="1767" y="1817"/>
                  </a:lnTo>
                  <a:lnTo>
                    <a:pt x="1736" y="17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5" name="Freeform 87"/>
            <p:cNvSpPr>
              <a:spLocks/>
            </p:cNvSpPr>
            <p:nvPr/>
          </p:nvSpPr>
          <p:spPr bwMode="auto">
            <a:xfrm>
              <a:off x="4940" y="4096"/>
              <a:ext cx="114" cy="63"/>
            </a:xfrm>
            <a:custGeom>
              <a:avLst/>
              <a:gdLst>
                <a:gd name="T0" fmla="*/ 0 w 2409"/>
                <a:gd name="T1" fmla="*/ 0 h 1304"/>
                <a:gd name="T2" fmla="*/ 0 w 2409"/>
                <a:gd name="T3" fmla="*/ 0 h 1304"/>
                <a:gd name="T4" fmla="*/ 0 w 2409"/>
                <a:gd name="T5" fmla="*/ 0 h 1304"/>
                <a:gd name="T6" fmla="*/ 0 w 2409"/>
                <a:gd name="T7" fmla="*/ 0 h 1304"/>
                <a:gd name="T8" fmla="*/ 0 w 2409"/>
                <a:gd name="T9" fmla="*/ 0 h 1304"/>
                <a:gd name="T10" fmla="*/ 0 w 2409"/>
                <a:gd name="T11" fmla="*/ 0 h 1304"/>
                <a:gd name="T12" fmla="*/ 0 w 2409"/>
                <a:gd name="T13" fmla="*/ 0 h 1304"/>
                <a:gd name="T14" fmla="*/ 0 w 2409"/>
                <a:gd name="T15" fmla="*/ 0 h 1304"/>
                <a:gd name="T16" fmla="*/ 0 w 2409"/>
                <a:gd name="T17" fmla="*/ 0 h 1304"/>
                <a:gd name="T18" fmla="*/ 0 w 2409"/>
                <a:gd name="T19" fmla="*/ 0 h 1304"/>
                <a:gd name="T20" fmla="*/ 0 w 2409"/>
                <a:gd name="T21" fmla="*/ 0 h 1304"/>
                <a:gd name="T22" fmla="*/ 0 w 2409"/>
                <a:gd name="T23" fmla="*/ 0 h 1304"/>
                <a:gd name="T24" fmla="*/ 0 w 2409"/>
                <a:gd name="T25" fmla="*/ 0 h 13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09" h="1304">
                  <a:moveTo>
                    <a:pt x="1822" y="779"/>
                  </a:moveTo>
                  <a:lnTo>
                    <a:pt x="2028" y="507"/>
                  </a:lnTo>
                  <a:lnTo>
                    <a:pt x="1312" y="507"/>
                  </a:lnTo>
                  <a:lnTo>
                    <a:pt x="1488" y="273"/>
                  </a:lnTo>
                  <a:lnTo>
                    <a:pt x="2204" y="273"/>
                  </a:lnTo>
                  <a:lnTo>
                    <a:pt x="2409" y="0"/>
                  </a:lnTo>
                  <a:lnTo>
                    <a:pt x="982" y="0"/>
                  </a:lnTo>
                  <a:lnTo>
                    <a:pt x="0" y="1304"/>
                  </a:lnTo>
                  <a:lnTo>
                    <a:pt x="1427" y="1304"/>
                  </a:lnTo>
                  <a:lnTo>
                    <a:pt x="1632" y="1031"/>
                  </a:lnTo>
                  <a:lnTo>
                    <a:pt x="918" y="1031"/>
                  </a:lnTo>
                  <a:lnTo>
                    <a:pt x="1107" y="779"/>
                  </a:lnTo>
                  <a:lnTo>
                    <a:pt x="1822" y="7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6" name="Freeform 88"/>
            <p:cNvSpPr>
              <a:spLocks/>
            </p:cNvSpPr>
            <p:nvPr/>
          </p:nvSpPr>
          <p:spPr bwMode="auto">
            <a:xfrm>
              <a:off x="5027" y="4096"/>
              <a:ext cx="80" cy="63"/>
            </a:xfrm>
            <a:custGeom>
              <a:avLst/>
              <a:gdLst>
                <a:gd name="T0" fmla="*/ 0 w 1695"/>
                <a:gd name="T1" fmla="*/ 0 h 1304"/>
                <a:gd name="T2" fmla="*/ 0 w 1695"/>
                <a:gd name="T3" fmla="*/ 0 h 1304"/>
                <a:gd name="T4" fmla="*/ 0 w 1695"/>
                <a:gd name="T5" fmla="*/ 0 h 1304"/>
                <a:gd name="T6" fmla="*/ 0 w 1695"/>
                <a:gd name="T7" fmla="*/ 0 h 1304"/>
                <a:gd name="T8" fmla="*/ 0 w 1695"/>
                <a:gd name="T9" fmla="*/ 0 h 1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1304">
                  <a:moveTo>
                    <a:pt x="983" y="0"/>
                  </a:moveTo>
                  <a:lnTo>
                    <a:pt x="0" y="1304"/>
                  </a:lnTo>
                  <a:lnTo>
                    <a:pt x="712" y="1304"/>
                  </a:lnTo>
                  <a:lnTo>
                    <a:pt x="1695" y="0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7" name="Freeform 89"/>
            <p:cNvSpPr>
              <a:spLocks/>
            </p:cNvSpPr>
            <p:nvPr/>
          </p:nvSpPr>
          <p:spPr bwMode="auto">
            <a:xfrm>
              <a:off x="5082" y="4096"/>
              <a:ext cx="127" cy="63"/>
            </a:xfrm>
            <a:custGeom>
              <a:avLst/>
              <a:gdLst>
                <a:gd name="T0" fmla="*/ 0 w 2661"/>
                <a:gd name="T1" fmla="*/ 0 h 1304"/>
                <a:gd name="T2" fmla="*/ 0 w 2661"/>
                <a:gd name="T3" fmla="*/ 0 h 1304"/>
                <a:gd name="T4" fmla="*/ 0 w 2661"/>
                <a:gd name="T5" fmla="*/ 0 h 1304"/>
                <a:gd name="T6" fmla="*/ 0 w 2661"/>
                <a:gd name="T7" fmla="*/ 0 h 1304"/>
                <a:gd name="T8" fmla="*/ 0 w 2661"/>
                <a:gd name="T9" fmla="*/ 0 h 1304"/>
                <a:gd name="T10" fmla="*/ 0 w 2661"/>
                <a:gd name="T11" fmla="*/ 0 h 1304"/>
                <a:gd name="T12" fmla="*/ 0 w 2661"/>
                <a:gd name="T13" fmla="*/ 0 h 1304"/>
                <a:gd name="T14" fmla="*/ 0 w 2661"/>
                <a:gd name="T15" fmla="*/ 0 h 1304"/>
                <a:gd name="T16" fmla="*/ 0 w 2661"/>
                <a:gd name="T17" fmla="*/ 0 h 1304"/>
                <a:gd name="T18" fmla="*/ 0 w 2661"/>
                <a:gd name="T19" fmla="*/ 0 h 1304"/>
                <a:gd name="T20" fmla="*/ 0 w 2661"/>
                <a:gd name="T21" fmla="*/ 0 h 1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1" h="1304">
                  <a:moveTo>
                    <a:pt x="2189" y="0"/>
                  </a:moveTo>
                  <a:lnTo>
                    <a:pt x="1692" y="661"/>
                  </a:lnTo>
                  <a:lnTo>
                    <a:pt x="1539" y="0"/>
                  </a:lnTo>
                  <a:lnTo>
                    <a:pt x="983" y="0"/>
                  </a:lnTo>
                  <a:lnTo>
                    <a:pt x="0" y="1304"/>
                  </a:lnTo>
                  <a:lnTo>
                    <a:pt x="472" y="1304"/>
                  </a:lnTo>
                  <a:lnTo>
                    <a:pt x="965" y="649"/>
                  </a:lnTo>
                  <a:lnTo>
                    <a:pt x="1116" y="1304"/>
                  </a:lnTo>
                  <a:lnTo>
                    <a:pt x="1679" y="1304"/>
                  </a:lnTo>
                  <a:lnTo>
                    <a:pt x="2661" y="0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8" name="Freeform 90"/>
            <p:cNvSpPr>
              <a:spLocks/>
            </p:cNvSpPr>
            <p:nvPr/>
          </p:nvSpPr>
          <p:spPr bwMode="auto">
            <a:xfrm>
              <a:off x="5190" y="4096"/>
              <a:ext cx="116" cy="63"/>
            </a:xfrm>
            <a:custGeom>
              <a:avLst/>
              <a:gdLst>
                <a:gd name="T0" fmla="*/ 0 w 2425"/>
                <a:gd name="T1" fmla="*/ 0 h 1304"/>
                <a:gd name="T2" fmla="*/ 0 w 2425"/>
                <a:gd name="T3" fmla="*/ 0 h 1304"/>
                <a:gd name="T4" fmla="*/ 0 w 2425"/>
                <a:gd name="T5" fmla="*/ 0 h 1304"/>
                <a:gd name="T6" fmla="*/ 0 w 2425"/>
                <a:gd name="T7" fmla="*/ 0 h 1304"/>
                <a:gd name="T8" fmla="*/ 0 w 2425"/>
                <a:gd name="T9" fmla="*/ 0 h 1304"/>
                <a:gd name="T10" fmla="*/ 0 w 2425"/>
                <a:gd name="T11" fmla="*/ 0 h 1304"/>
                <a:gd name="T12" fmla="*/ 0 w 2425"/>
                <a:gd name="T13" fmla="*/ 0 h 1304"/>
                <a:gd name="T14" fmla="*/ 0 w 2425"/>
                <a:gd name="T15" fmla="*/ 0 h 1304"/>
                <a:gd name="T16" fmla="*/ 0 w 2425"/>
                <a:gd name="T17" fmla="*/ 0 h 1304"/>
                <a:gd name="T18" fmla="*/ 0 w 2425"/>
                <a:gd name="T19" fmla="*/ 0 h 1304"/>
                <a:gd name="T20" fmla="*/ 0 w 2425"/>
                <a:gd name="T21" fmla="*/ 0 h 1304"/>
                <a:gd name="T22" fmla="*/ 0 w 2425"/>
                <a:gd name="T23" fmla="*/ 0 h 1304"/>
                <a:gd name="T24" fmla="*/ 0 w 2425"/>
                <a:gd name="T25" fmla="*/ 0 h 1304"/>
                <a:gd name="T26" fmla="*/ 0 w 2425"/>
                <a:gd name="T27" fmla="*/ 0 h 1304"/>
                <a:gd name="T28" fmla="*/ 0 w 2425"/>
                <a:gd name="T29" fmla="*/ 0 h 1304"/>
                <a:gd name="T30" fmla="*/ 0 w 2425"/>
                <a:gd name="T31" fmla="*/ 0 h 1304"/>
                <a:gd name="T32" fmla="*/ 0 w 2425"/>
                <a:gd name="T33" fmla="*/ 0 h 1304"/>
                <a:gd name="T34" fmla="*/ 0 w 2425"/>
                <a:gd name="T35" fmla="*/ 0 h 1304"/>
                <a:gd name="T36" fmla="*/ 0 w 2425"/>
                <a:gd name="T37" fmla="*/ 0 h 1304"/>
                <a:gd name="T38" fmla="*/ 0 w 2425"/>
                <a:gd name="T39" fmla="*/ 0 h 1304"/>
                <a:gd name="T40" fmla="*/ 0 w 2425"/>
                <a:gd name="T41" fmla="*/ 0 h 1304"/>
                <a:gd name="T42" fmla="*/ 0 w 2425"/>
                <a:gd name="T43" fmla="*/ 0 h 1304"/>
                <a:gd name="T44" fmla="*/ 0 w 2425"/>
                <a:gd name="T45" fmla="*/ 0 h 1304"/>
                <a:gd name="T46" fmla="*/ 0 w 2425"/>
                <a:gd name="T47" fmla="*/ 0 h 1304"/>
                <a:gd name="T48" fmla="*/ 0 w 2425"/>
                <a:gd name="T49" fmla="*/ 0 h 1304"/>
                <a:gd name="T50" fmla="*/ 0 w 2425"/>
                <a:gd name="T51" fmla="*/ 0 h 1304"/>
                <a:gd name="T52" fmla="*/ 0 w 2425"/>
                <a:gd name="T53" fmla="*/ 0 h 1304"/>
                <a:gd name="T54" fmla="*/ 0 w 2425"/>
                <a:gd name="T55" fmla="*/ 0 h 1304"/>
                <a:gd name="T56" fmla="*/ 0 w 2425"/>
                <a:gd name="T57" fmla="*/ 0 h 1304"/>
                <a:gd name="T58" fmla="*/ 0 w 2425"/>
                <a:gd name="T59" fmla="*/ 0 h 1304"/>
                <a:gd name="T60" fmla="*/ 0 w 2425"/>
                <a:gd name="T61" fmla="*/ 0 h 1304"/>
                <a:gd name="T62" fmla="*/ 0 w 2425"/>
                <a:gd name="T63" fmla="*/ 0 h 1304"/>
                <a:gd name="T64" fmla="*/ 0 w 2425"/>
                <a:gd name="T65" fmla="*/ 0 h 1304"/>
                <a:gd name="T66" fmla="*/ 0 w 2425"/>
                <a:gd name="T67" fmla="*/ 0 h 1304"/>
                <a:gd name="T68" fmla="*/ 0 w 2425"/>
                <a:gd name="T69" fmla="*/ 0 h 1304"/>
                <a:gd name="T70" fmla="*/ 0 w 2425"/>
                <a:gd name="T71" fmla="*/ 0 h 1304"/>
                <a:gd name="T72" fmla="*/ 0 w 2425"/>
                <a:gd name="T73" fmla="*/ 0 h 1304"/>
                <a:gd name="T74" fmla="*/ 0 w 2425"/>
                <a:gd name="T75" fmla="*/ 0 h 1304"/>
                <a:gd name="T76" fmla="*/ 0 w 2425"/>
                <a:gd name="T77" fmla="*/ 0 h 1304"/>
                <a:gd name="T78" fmla="*/ 0 w 2425"/>
                <a:gd name="T79" fmla="*/ 0 h 1304"/>
                <a:gd name="T80" fmla="*/ 0 w 2425"/>
                <a:gd name="T81" fmla="*/ 0 h 1304"/>
                <a:gd name="T82" fmla="*/ 0 w 2425"/>
                <a:gd name="T83" fmla="*/ 0 h 1304"/>
                <a:gd name="T84" fmla="*/ 0 w 2425"/>
                <a:gd name="T85" fmla="*/ 0 h 1304"/>
                <a:gd name="T86" fmla="*/ 0 w 2425"/>
                <a:gd name="T87" fmla="*/ 0 h 1304"/>
                <a:gd name="T88" fmla="*/ 0 w 2425"/>
                <a:gd name="T89" fmla="*/ 0 h 1304"/>
                <a:gd name="T90" fmla="*/ 0 w 2425"/>
                <a:gd name="T91" fmla="*/ 0 h 1304"/>
                <a:gd name="T92" fmla="*/ 0 w 2425"/>
                <a:gd name="T93" fmla="*/ 0 h 1304"/>
                <a:gd name="T94" fmla="*/ 0 w 2425"/>
                <a:gd name="T95" fmla="*/ 0 h 1304"/>
                <a:gd name="T96" fmla="*/ 0 w 2425"/>
                <a:gd name="T97" fmla="*/ 0 h 1304"/>
                <a:gd name="T98" fmla="*/ 0 w 2425"/>
                <a:gd name="T99" fmla="*/ 0 h 1304"/>
                <a:gd name="T100" fmla="*/ 0 w 2425"/>
                <a:gd name="T101" fmla="*/ 0 h 13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425" h="1304">
                  <a:moveTo>
                    <a:pt x="2251" y="0"/>
                  </a:moveTo>
                  <a:lnTo>
                    <a:pt x="1106" y="0"/>
                  </a:lnTo>
                  <a:lnTo>
                    <a:pt x="1087" y="0"/>
                  </a:lnTo>
                  <a:lnTo>
                    <a:pt x="1070" y="1"/>
                  </a:lnTo>
                  <a:lnTo>
                    <a:pt x="1051" y="2"/>
                  </a:lnTo>
                  <a:lnTo>
                    <a:pt x="1033" y="4"/>
                  </a:lnTo>
                  <a:lnTo>
                    <a:pt x="998" y="9"/>
                  </a:lnTo>
                  <a:lnTo>
                    <a:pt x="964" y="17"/>
                  </a:lnTo>
                  <a:lnTo>
                    <a:pt x="930" y="26"/>
                  </a:lnTo>
                  <a:lnTo>
                    <a:pt x="897" y="37"/>
                  </a:lnTo>
                  <a:lnTo>
                    <a:pt x="865" y="51"/>
                  </a:lnTo>
                  <a:lnTo>
                    <a:pt x="833" y="65"/>
                  </a:lnTo>
                  <a:lnTo>
                    <a:pt x="803" y="82"/>
                  </a:lnTo>
                  <a:lnTo>
                    <a:pt x="774" y="99"/>
                  </a:lnTo>
                  <a:lnTo>
                    <a:pt x="746" y="119"/>
                  </a:lnTo>
                  <a:lnTo>
                    <a:pt x="720" y="141"/>
                  </a:lnTo>
                  <a:lnTo>
                    <a:pt x="695" y="164"/>
                  </a:lnTo>
                  <a:lnTo>
                    <a:pt x="670" y="188"/>
                  </a:lnTo>
                  <a:lnTo>
                    <a:pt x="647" y="212"/>
                  </a:lnTo>
                  <a:lnTo>
                    <a:pt x="626" y="239"/>
                  </a:lnTo>
                  <a:lnTo>
                    <a:pt x="35" y="1024"/>
                  </a:lnTo>
                  <a:lnTo>
                    <a:pt x="27" y="1035"/>
                  </a:lnTo>
                  <a:lnTo>
                    <a:pt x="21" y="1048"/>
                  </a:lnTo>
                  <a:lnTo>
                    <a:pt x="14" y="1060"/>
                  </a:lnTo>
                  <a:lnTo>
                    <a:pt x="9" y="1073"/>
                  </a:lnTo>
                  <a:lnTo>
                    <a:pt x="5" y="1086"/>
                  </a:lnTo>
                  <a:lnTo>
                    <a:pt x="2" y="1101"/>
                  </a:lnTo>
                  <a:lnTo>
                    <a:pt x="1" y="1115"/>
                  </a:lnTo>
                  <a:lnTo>
                    <a:pt x="0" y="1130"/>
                  </a:lnTo>
                  <a:lnTo>
                    <a:pt x="1" y="1147"/>
                  </a:lnTo>
                  <a:lnTo>
                    <a:pt x="3" y="1165"/>
                  </a:lnTo>
                  <a:lnTo>
                    <a:pt x="8" y="1182"/>
                  </a:lnTo>
                  <a:lnTo>
                    <a:pt x="13" y="1197"/>
                  </a:lnTo>
                  <a:lnTo>
                    <a:pt x="21" y="1213"/>
                  </a:lnTo>
                  <a:lnTo>
                    <a:pt x="30" y="1227"/>
                  </a:lnTo>
                  <a:lnTo>
                    <a:pt x="40" y="1241"/>
                  </a:lnTo>
                  <a:lnTo>
                    <a:pt x="51" y="1253"/>
                  </a:lnTo>
                  <a:lnTo>
                    <a:pt x="63" y="1265"/>
                  </a:lnTo>
                  <a:lnTo>
                    <a:pt x="76" y="1274"/>
                  </a:lnTo>
                  <a:lnTo>
                    <a:pt x="91" y="1283"/>
                  </a:lnTo>
                  <a:lnTo>
                    <a:pt x="106" y="1290"/>
                  </a:lnTo>
                  <a:lnTo>
                    <a:pt x="122" y="1297"/>
                  </a:lnTo>
                  <a:lnTo>
                    <a:pt x="139" y="1301"/>
                  </a:lnTo>
                  <a:lnTo>
                    <a:pt x="156" y="1303"/>
                  </a:lnTo>
                  <a:lnTo>
                    <a:pt x="175" y="1304"/>
                  </a:lnTo>
                  <a:lnTo>
                    <a:pt x="1319" y="1304"/>
                  </a:lnTo>
                  <a:lnTo>
                    <a:pt x="1338" y="1304"/>
                  </a:lnTo>
                  <a:lnTo>
                    <a:pt x="1355" y="1303"/>
                  </a:lnTo>
                  <a:lnTo>
                    <a:pt x="1374" y="1302"/>
                  </a:lnTo>
                  <a:lnTo>
                    <a:pt x="1392" y="1300"/>
                  </a:lnTo>
                  <a:lnTo>
                    <a:pt x="1409" y="1298"/>
                  </a:lnTo>
                  <a:lnTo>
                    <a:pt x="1427" y="1295"/>
                  </a:lnTo>
                  <a:lnTo>
                    <a:pt x="1444" y="1291"/>
                  </a:lnTo>
                  <a:lnTo>
                    <a:pt x="1461" y="1287"/>
                  </a:lnTo>
                  <a:lnTo>
                    <a:pt x="1495" y="1278"/>
                  </a:lnTo>
                  <a:lnTo>
                    <a:pt x="1528" y="1267"/>
                  </a:lnTo>
                  <a:lnTo>
                    <a:pt x="1560" y="1254"/>
                  </a:lnTo>
                  <a:lnTo>
                    <a:pt x="1591" y="1239"/>
                  </a:lnTo>
                  <a:lnTo>
                    <a:pt x="1622" y="1223"/>
                  </a:lnTo>
                  <a:lnTo>
                    <a:pt x="1651" y="1204"/>
                  </a:lnTo>
                  <a:lnTo>
                    <a:pt x="1678" y="1185"/>
                  </a:lnTo>
                  <a:lnTo>
                    <a:pt x="1705" y="1164"/>
                  </a:lnTo>
                  <a:lnTo>
                    <a:pt x="1730" y="1141"/>
                  </a:lnTo>
                  <a:lnTo>
                    <a:pt x="1755" y="1117"/>
                  </a:lnTo>
                  <a:lnTo>
                    <a:pt x="1778" y="1091"/>
                  </a:lnTo>
                  <a:lnTo>
                    <a:pt x="1799" y="1064"/>
                  </a:lnTo>
                  <a:lnTo>
                    <a:pt x="1942" y="876"/>
                  </a:lnTo>
                  <a:lnTo>
                    <a:pt x="2106" y="876"/>
                  </a:lnTo>
                  <a:lnTo>
                    <a:pt x="2313" y="601"/>
                  </a:lnTo>
                  <a:lnTo>
                    <a:pt x="1436" y="601"/>
                  </a:lnTo>
                  <a:lnTo>
                    <a:pt x="1160" y="969"/>
                  </a:lnTo>
                  <a:lnTo>
                    <a:pt x="1148" y="983"/>
                  </a:lnTo>
                  <a:lnTo>
                    <a:pt x="1135" y="995"/>
                  </a:lnTo>
                  <a:lnTo>
                    <a:pt x="1120" y="1005"/>
                  </a:lnTo>
                  <a:lnTo>
                    <a:pt x="1106" y="1015"/>
                  </a:lnTo>
                  <a:lnTo>
                    <a:pt x="1098" y="1018"/>
                  </a:lnTo>
                  <a:lnTo>
                    <a:pt x="1089" y="1022"/>
                  </a:lnTo>
                  <a:lnTo>
                    <a:pt x="1081" y="1024"/>
                  </a:lnTo>
                  <a:lnTo>
                    <a:pt x="1072" y="1027"/>
                  </a:lnTo>
                  <a:lnTo>
                    <a:pt x="1062" y="1029"/>
                  </a:lnTo>
                  <a:lnTo>
                    <a:pt x="1054" y="1030"/>
                  </a:lnTo>
                  <a:lnTo>
                    <a:pt x="1045" y="1031"/>
                  </a:lnTo>
                  <a:lnTo>
                    <a:pt x="1035" y="1031"/>
                  </a:lnTo>
                  <a:lnTo>
                    <a:pt x="833" y="1031"/>
                  </a:lnTo>
                  <a:lnTo>
                    <a:pt x="824" y="1030"/>
                  </a:lnTo>
                  <a:lnTo>
                    <a:pt x="816" y="1027"/>
                  </a:lnTo>
                  <a:lnTo>
                    <a:pt x="808" y="1023"/>
                  </a:lnTo>
                  <a:lnTo>
                    <a:pt x="801" y="1018"/>
                  </a:lnTo>
                  <a:lnTo>
                    <a:pt x="795" y="1012"/>
                  </a:lnTo>
                  <a:lnTo>
                    <a:pt x="791" y="1003"/>
                  </a:lnTo>
                  <a:lnTo>
                    <a:pt x="789" y="995"/>
                  </a:lnTo>
                  <a:lnTo>
                    <a:pt x="788" y="986"/>
                  </a:lnTo>
                  <a:lnTo>
                    <a:pt x="788" y="983"/>
                  </a:lnTo>
                  <a:lnTo>
                    <a:pt x="789" y="978"/>
                  </a:lnTo>
                  <a:lnTo>
                    <a:pt x="789" y="974"/>
                  </a:lnTo>
                  <a:lnTo>
                    <a:pt x="790" y="971"/>
                  </a:lnTo>
                  <a:lnTo>
                    <a:pt x="792" y="968"/>
                  </a:lnTo>
                  <a:lnTo>
                    <a:pt x="793" y="965"/>
                  </a:lnTo>
                  <a:lnTo>
                    <a:pt x="795" y="962"/>
                  </a:lnTo>
                  <a:lnTo>
                    <a:pt x="797" y="959"/>
                  </a:lnTo>
                  <a:lnTo>
                    <a:pt x="1266" y="335"/>
                  </a:lnTo>
                  <a:lnTo>
                    <a:pt x="1278" y="321"/>
                  </a:lnTo>
                  <a:lnTo>
                    <a:pt x="1291" y="309"/>
                  </a:lnTo>
                  <a:lnTo>
                    <a:pt x="1305" y="298"/>
                  </a:lnTo>
                  <a:lnTo>
                    <a:pt x="1320" y="290"/>
                  </a:lnTo>
                  <a:lnTo>
                    <a:pt x="1337" y="283"/>
                  </a:lnTo>
                  <a:lnTo>
                    <a:pt x="1354" y="277"/>
                  </a:lnTo>
                  <a:lnTo>
                    <a:pt x="1363" y="276"/>
                  </a:lnTo>
                  <a:lnTo>
                    <a:pt x="1372" y="274"/>
                  </a:lnTo>
                  <a:lnTo>
                    <a:pt x="1381" y="273"/>
                  </a:lnTo>
                  <a:lnTo>
                    <a:pt x="1391" y="273"/>
                  </a:lnTo>
                  <a:lnTo>
                    <a:pt x="1593" y="273"/>
                  </a:lnTo>
                  <a:lnTo>
                    <a:pt x="1602" y="274"/>
                  </a:lnTo>
                  <a:lnTo>
                    <a:pt x="1610" y="277"/>
                  </a:lnTo>
                  <a:lnTo>
                    <a:pt x="1618" y="281"/>
                  </a:lnTo>
                  <a:lnTo>
                    <a:pt x="1625" y="286"/>
                  </a:lnTo>
                  <a:lnTo>
                    <a:pt x="1630" y="293"/>
                  </a:lnTo>
                  <a:lnTo>
                    <a:pt x="1634" y="301"/>
                  </a:lnTo>
                  <a:lnTo>
                    <a:pt x="1637" y="309"/>
                  </a:lnTo>
                  <a:lnTo>
                    <a:pt x="1638" y="318"/>
                  </a:lnTo>
                  <a:lnTo>
                    <a:pt x="1638" y="322"/>
                  </a:lnTo>
                  <a:lnTo>
                    <a:pt x="1637" y="325"/>
                  </a:lnTo>
                  <a:lnTo>
                    <a:pt x="1637" y="330"/>
                  </a:lnTo>
                  <a:lnTo>
                    <a:pt x="1636" y="333"/>
                  </a:lnTo>
                  <a:lnTo>
                    <a:pt x="1634" y="336"/>
                  </a:lnTo>
                  <a:lnTo>
                    <a:pt x="1633" y="339"/>
                  </a:lnTo>
                  <a:lnTo>
                    <a:pt x="1631" y="342"/>
                  </a:lnTo>
                  <a:lnTo>
                    <a:pt x="1629" y="345"/>
                  </a:lnTo>
                  <a:lnTo>
                    <a:pt x="1552" y="447"/>
                  </a:lnTo>
                  <a:lnTo>
                    <a:pt x="2265" y="447"/>
                  </a:lnTo>
                  <a:lnTo>
                    <a:pt x="2390" y="280"/>
                  </a:lnTo>
                  <a:lnTo>
                    <a:pt x="2398" y="268"/>
                  </a:lnTo>
                  <a:lnTo>
                    <a:pt x="2404" y="257"/>
                  </a:lnTo>
                  <a:lnTo>
                    <a:pt x="2411" y="245"/>
                  </a:lnTo>
                  <a:lnTo>
                    <a:pt x="2416" y="231"/>
                  </a:lnTo>
                  <a:lnTo>
                    <a:pt x="2420" y="218"/>
                  </a:lnTo>
                  <a:lnTo>
                    <a:pt x="2423" y="203"/>
                  </a:lnTo>
                  <a:lnTo>
                    <a:pt x="2424" y="190"/>
                  </a:lnTo>
                  <a:lnTo>
                    <a:pt x="2425" y="174"/>
                  </a:lnTo>
                  <a:lnTo>
                    <a:pt x="2424" y="156"/>
                  </a:lnTo>
                  <a:lnTo>
                    <a:pt x="2421" y="140"/>
                  </a:lnTo>
                  <a:lnTo>
                    <a:pt x="2417" y="122"/>
                  </a:lnTo>
                  <a:lnTo>
                    <a:pt x="2412" y="107"/>
                  </a:lnTo>
                  <a:lnTo>
                    <a:pt x="2403" y="91"/>
                  </a:lnTo>
                  <a:lnTo>
                    <a:pt x="2395" y="77"/>
                  </a:lnTo>
                  <a:lnTo>
                    <a:pt x="2385" y="63"/>
                  </a:lnTo>
                  <a:lnTo>
                    <a:pt x="2374" y="51"/>
                  </a:lnTo>
                  <a:lnTo>
                    <a:pt x="2362" y="40"/>
                  </a:lnTo>
                  <a:lnTo>
                    <a:pt x="2348" y="30"/>
                  </a:lnTo>
                  <a:lnTo>
                    <a:pt x="2334" y="21"/>
                  </a:lnTo>
                  <a:lnTo>
                    <a:pt x="2318" y="13"/>
                  </a:lnTo>
                  <a:lnTo>
                    <a:pt x="2303" y="8"/>
                  </a:lnTo>
                  <a:lnTo>
                    <a:pt x="2285" y="3"/>
                  </a:lnTo>
                  <a:lnTo>
                    <a:pt x="2269" y="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9" name="Freeform 91"/>
            <p:cNvSpPr>
              <a:spLocks noEditPoints="1"/>
            </p:cNvSpPr>
            <p:nvPr/>
          </p:nvSpPr>
          <p:spPr bwMode="auto">
            <a:xfrm>
              <a:off x="4843" y="4096"/>
              <a:ext cx="115" cy="63"/>
            </a:xfrm>
            <a:custGeom>
              <a:avLst/>
              <a:gdLst>
                <a:gd name="T0" fmla="*/ 0 w 2426"/>
                <a:gd name="T1" fmla="*/ 0 h 1304"/>
                <a:gd name="T2" fmla="*/ 0 w 2426"/>
                <a:gd name="T3" fmla="*/ 0 h 1304"/>
                <a:gd name="T4" fmla="*/ 0 w 2426"/>
                <a:gd name="T5" fmla="*/ 0 h 1304"/>
                <a:gd name="T6" fmla="*/ 0 w 2426"/>
                <a:gd name="T7" fmla="*/ 0 h 1304"/>
                <a:gd name="T8" fmla="*/ 0 w 2426"/>
                <a:gd name="T9" fmla="*/ 0 h 1304"/>
                <a:gd name="T10" fmla="*/ 0 w 2426"/>
                <a:gd name="T11" fmla="*/ 0 h 1304"/>
                <a:gd name="T12" fmla="*/ 0 w 2426"/>
                <a:gd name="T13" fmla="*/ 0 h 1304"/>
                <a:gd name="T14" fmla="*/ 0 w 2426"/>
                <a:gd name="T15" fmla="*/ 0 h 1304"/>
                <a:gd name="T16" fmla="*/ 0 w 2426"/>
                <a:gd name="T17" fmla="*/ 0 h 1304"/>
                <a:gd name="T18" fmla="*/ 0 w 2426"/>
                <a:gd name="T19" fmla="*/ 0 h 1304"/>
                <a:gd name="T20" fmla="*/ 0 w 2426"/>
                <a:gd name="T21" fmla="*/ 0 h 1304"/>
                <a:gd name="T22" fmla="*/ 0 w 2426"/>
                <a:gd name="T23" fmla="*/ 0 h 1304"/>
                <a:gd name="T24" fmla="*/ 0 w 2426"/>
                <a:gd name="T25" fmla="*/ 0 h 1304"/>
                <a:gd name="T26" fmla="*/ 0 w 2426"/>
                <a:gd name="T27" fmla="*/ 0 h 1304"/>
                <a:gd name="T28" fmla="*/ 0 w 2426"/>
                <a:gd name="T29" fmla="*/ 0 h 1304"/>
                <a:gd name="T30" fmla="*/ 0 w 2426"/>
                <a:gd name="T31" fmla="*/ 0 h 1304"/>
                <a:gd name="T32" fmla="*/ 0 w 2426"/>
                <a:gd name="T33" fmla="*/ 0 h 1304"/>
                <a:gd name="T34" fmla="*/ 0 w 2426"/>
                <a:gd name="T35" fmla="*/ 0 h 1304"/>
                <a:gd name="T36" fmla="*/ 0 w 2426"/>
                <a:gd name="T37" fmla="*/ 0 h 1304"/>
                <a:gd name="T38" fmla="*/ 0 w 2426"/>
                <a:gd name="T39" fmla="*/ 0 h 1304"/>
                <a:gd name="T40" fmla="*/ 0 w 2426"/>
                <a:gd name="T41" fmla="*/ 0 h 1304"/>
                <a:gd name="T42" fmla="*/ 0 w 2426"/>
                <a:gd name="T43" fmla="*/ 0 h 1304"/>
                <a:gd name="T44" fmla="*/ 0 w 2426"/>
                <a:gd name="T45" fmla="*/ 0 h 1304"/>
                <a:gd name="T46" fmla="*/ 0 w 2426"/>
                <a:gd name="T47" fmla="*/ 0 h 1304"/>
                <a:gd name="T48" fmla="*/ 0 w 2426"/>
                <a:gd name="T49" fmla="*/ 0 h 1304"/>
                <a:gd name="T50" fmla="*/ 0 w 2426"/>
                <a:gd name="T51" fmla="*/ 0 h 1304"/>
                <a:gd name="T52" fmla="*/ 0 w 2426"/>
                <a:gd name="T53" fmla="*/ 0 h 1304"/>
                <a:gd name="T54" fmla="*/ 0 w 2426"/>
                <a:gd name="T55" fmla="*/ 0 h 1304"/>
                <a:gd name="T56" fmla="*/ 0 w 2426"/>
                <a:gd name="T57" fmla="*/ 0 h 1304"/>
                <a:gd name="T58" fmla="*/ 0 w 2426"/>
                <a:gd name="T59" fmla="*/ 0 h 1304"/>
                <a:gd name="T60" fmla="*/ 0 w 2426"/>
                <a:gd name="T61" fmla="*/ 0 h 1304"/>
                <a:gd name="T62" fmla="*/ 0 w 2426"/>
                <a:gd name="T63" fmla="*/ 0 h 1304"/>
                <a:gd name="T64" fmla="*/ 0 w 2426"/>
                <a:gd name="T65" fmla="*/ 0 h 1304"/>
                <a:gd name="T66" fmla="*/ 0 w 2426"/>
                <a:gd name="T67" fmla="*/ 0 h 1304"/>
                <a:gd name="T68" fmla="*/ 0 w 2426"/>
                <a:gd name="T69" fmla="*/ 0 h 1304"/>
                <a:gd name="T70" fmla="*/ 0 w 2426"/>
                <a:gd name="T71" fmla="*/ 0 h 1304"/>
                <a:gd name="T72" fmla="*/ 0 w 2426"/>
                <a:gd name="T73" fmla="*/ 0 h 1304"/>
                <a:gd name="T74" fmla="*/ 0 w 2426"/>
                <a:gd name="T75" fmla="*/ 0 h 1304"/>
                <a:gd name="T76" fmla="*/ 0 w 2426"/>
                <a:gd name="T77" fmla="*/ 0 h 1304"/>
                <a:gd name="T78" fmla="*/ 0 w 2426"/>
                <a:gd name="T79" fmla="*/ 0 h 1304"/>
                <a:gd name="T80" fmla="*/ 0 w 2426"/>
                <a:gd name="T81" fmla="*/ 0 h 1304"/>
                <a:gd name="T82" fmla="*/ 0 w 2426"/>
                <a:gd name="T83" fmla="*/ 0 h 1304"/>
                <a:gd name="T84" fmla="*/ 0 w 2426"/>
                <a:gd name="T85" fmla="*/ 0 h 1304"/>
                <a:gd name="T86" fmla="*/ 0 w 2426"/>
                <a:gd name="T87" fmla="*/ 0 h 1304"/>
                <a:gd name="T88" fmla="*/ 0 w 2426"/>
                <a:gd name="T89" fmla="*/ 0 h 1304"/>
                <a:gd name="T90" fmla="*/ 0 w 2426"/>
                <a:gd name="T91" fmla="*/ 0 h 1304"/>
                <a:gd name="T92" fmla="*/ 0 w 2426"/>
                <a:gd name="T93" fmla="*/ 0 h 1304"/>
                <a:gd name="T94" fmla="*/ 0 w 2426"/>
                <a:gd name="T95" fmla="*/ 0 h 1304"/>
                <a:gd name="T96" fmla="*/ 0 w 2426"/>
                <a:gd name="T97" fmla="*/ 0 h 1304"/>
                <a:gd name="T98" fmla="*/ 0 w 2426"/>
                <a:gd name="T99" fmla="*/ 0 h 1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426" h="1304">
                  <a:moveTo>
                    <a:pt x="2426" y="174"/>
                  </a:moveTo>
                  <a:lnTo>
                    <a:pt x="2425" y="156"/>
                  </a:lnTo>
                  <a:lnTo>
                    <a:pt x="2422" y="140"/>
                  </a:lnTo>
                  <a:lnTo>
                    <a:pt x="2417" y="122"/>
                  </a:lnTo>
                  <a:lnTo>
                    <a:pt x="2412" y="107"/>
                  </a:lnTo>
                  <a:lnTo>
                    <a:pt x="2404" y="91"/>
                  </a:lnTo>
                  <a:lnTo>
                    <a:pt x="2396" y="77"/>
                  </a:lnTo>
                  <a:lnTo>
                    <a:pt x="2385" y="63"/>
                  </a:lnTo>
                  <a:lnTo>
                    <a:pt x="2374" y="51"/>
                  </a:lnTo>
                  <a:lnTo>
                    <a:pt x="2361" y="40"/>
                  </a:lnTo>
                  <a:lnTo>
                    <a:pt x="2349" y="30"/>
                  </a:lnTo>
                  <a:lnTo>
                    <a:pt x="2335" y="21"/>
                  </a:lnTo>
                  <a:lnTo>
                    <a:pt x="2319" y="13"/>
                  </a:lnTo>
                  <a:lnTo>
                    <a:pt x="2302" y="8"/>
                  </a:lnTo>
                  <a:lnTo>
                    <a:pt x="2286" y="3"/>
                  </a:lnTo>
                  <a:lnTo>
                    <a:pt x="2269" y="1"/>
                  </a:lnTo>
                  <a:lnTo>
                    <a:pt x="2251" y="0"/>
                  </a:lnTo>
                  <a:lnTo>
                    <a:pt x="1106" y="0"/>
                  </a:lnTo>
                  <a:lnTo>
                    <a:pt x="1088" y="0"/>
                  </a:lnTo>
                  <a:lnTo>
                    <a:pt x="1070" y="1"/>
                  </a:lnTo>
                  <a:lnTo>
                    <a:pt x="1051" y="2"/>
                  </a:lnTo>
                  <a:lnTo>
                    <a:pt x="1034" y="4"/>
                  </a:lnTo>
                  <a:lnTo>
                    <a:pt x="999" y="9"/>
                  </a:lnTo>
                  <a:lnTo>
                    <a:pt x="965" y="17"/>
                  </a:lnTo>
                  <a:lnTo>
                    <a:pt x="930" y="26"/>
                  </a:lnTo>
                  <a:lnTo>
                    <a:pt x="897" y="37"/>
                  </a:lnTo>
                  <a:lnTo>
                    <a:pt x="865" y="51"/>
                  </a:lnTo>
                  <a:lnTo>
                    <a:pt x="834" y="65"/>
                  </a:lnTo>
                  <a:lnTo>
                    <a:pt x="804" y="82"/>
                  </a:lnTo>
                  <a:lnTo>
                    <a:pt x="775" y="99"/>
                  </a:lnTo>
                  <a:lnTo>
                    <a:pt x="747" y="119"/>
                  </a:lnTo>
                  <a:lnTo>
                    <a:pt x="720" y="141"/>
                  </a:lnTo>
                  <a:lnTo>
                    <a:pt x="695" y="164"/>
                  </a:lnTo>
                  <a:lnTo>
                    <a:pt x="670" y="188"/>
                  </a:lnTo>
                  <a:lnTo>
                    <a:pt x="648" y="212"/>
                  </a:lnTo>
                  <a:lnTo>
                    <a:pt x="627" y="239"/>
                  </a:lnTo>
                  <a:lnTo>
                    <a:pt x="36" y="1024"/>
                  </a:lnTo>
                  <a:lnTo>
                    <a:pt x="27" y="1035"/>
                  </a:lnTo>
                  <a:lnTo>
                    <a:pt x="21" y="1048"/>
                  </a:lnTo>
                  <a:lnTo>
                    <a:pt x="15" y="1060"/>
                  </a:lnTo>
                  <a:lnTo>
                    <a:pt x="10" y="1073"/>
                  </a:lnTo>
                  <a:lnTo>
                    <a:pt x="6" y="1087"/>
                  </a:lnTo>
                  <a:lnTo>
                    <a:pt x="2" y="1101"/>
                  </a:lnTo>
                  <a:lnTo>
                    <a:pt x="1" y="1115"/>
                  </a:lnTo>
                  <a:lnTo>
                    <a:pt x="0" y="1130"/>
                  </a:lnTo>
                  <a:lnTo>
                    <a:pt x="1" y="1147"/>
                  </a:lnTo>
                  <a:lnTo>
                    <a:pt x="5" y="1165"/>
                  </a:lnTo>
                  <a:lnTo>
                    <a:pt x="9" y="1182"/>
                  </a:lnTo>
                  <a:lnTo>
                    <a:pt x="14" y="1197"/>
                  </a:lnTo>
                  <a:lnTo>
                    <a:pt x="21" y="1213"/>
                  </a:lnTo>
                  <a:lnTo>
                    <a:pt x="30" y="1227"/>
                  </a:lnTo>
                  <a:lnTo>
                    <a:pt x="41" y="1241"/>
                  </a:lnTo>
                  <a:lnTo>
                    <a:pt x="52" y="1253"/>
                  </a:lnTo>
                  <a:lnTo>
                    <a:pt x="64" y="1265"/>
                  </a:lnTo>
                  <a:lnTo>
                    <a:pt x="77" y="1275"/>
                  </a:lnTo>
                  <a:lnTo>
                    <a:pt x="92" y="1283"/>
                  </a:lnTo>
                  <a:lnTo>
                    <a:pt x="107" y="1290"/>
                  </a:lnTo>
                  <a:lnTo>
                    <a:pt x="123" y="1297"/>
                  </a:lnTo>
                  <a:lnTo>
                    <a:pt x="140" y="1301"/>
                  </a:lnTo>
                  <a:lnTo>
                    <a:pt x="157" y="1303"/>
                  </a:lnTo>
                  <a:lnTo>
                    <a:pt x="175" y="1304"/>
                  </a:lnTo>
                  <a:lnTo>
                    <a:pt x="1320" y="1304"/>
                  </a:lnTo>
                  <a:lnTo>
                    <a:pt x="1338" y="1304"/>
                  </a:lnTo>
                  <a:lnTo>
                    <a:pt x="1356" y="1303"/>
                  </a:lnTo>
                  <a:lnTo>
                    <a:pt x="1374" y="1302"/>
                  </a:lnTo>
                  <a:lnTo>
                    <a:pt x="1392" y="1300"/>
                  </a:lnTo>
                  <a:lnTo>
                    <a:pt x="1410" y="1298"/>
                  </a:lnTo>
                  <a:lnTo>
                    <a:pt x="1427" y="1295"/>
                  </a:lnTo>
                  <a:lnTo>
                    <a:pt x="1445" y="1291"/>
                  </a:lnTo>
                  <a:lnTo>
                    <a:pt x="1462" y="1287"/>
                  </a:lnTo>
                  <a:lnTo>
                    <a:pt x="1496" y="1278"/>
                  </a:lnTo>
                  <a:lnTo>
                    <a:pt x="1529" y="1267"/>
                  </a:lnTo>
                  <a:lnTo>
                    <a:pt x="1561" y="1254"/>
                  </a:lnTo>
                  <a:lnTo>
                    <a:pt x="1592" y="1239"/>
                  </a:lnTo>
                  <a:lnTo>
                    <a:pt x="1622" y="1223"/>
                  </a:lnTo>
                  <a:lnTo>
                    <a:pt x="1651" y="1204"/>
                  </a:lnTo>
                  <a:lnTo>
                    <a:pt x="1679" y="1185"/>
                  </a:lnTo>
                  <a:lnTo>
                    <a:pt x="1706" y="1164"/>
                  </a:lnTo>
                  <a:lnTo>
                    <a:pt x="1731" y="1141"/>
                  </a:lnTo>
                  <a:lnTo>
                    <a:pt x="1756" y="1117"/>
                  </a:lnTo>
                  <a:lnTo>
                    <a:pt x="1778" y="1091"/>
                  </a:lnTo>
                  <a:lnTo>
                    <a:pt x="1799" y="1064"/>
                  </a:lnTo>
                  <a:lnTo>
                    <a:pt x="2390" y="280"/>
                  </a:lnTo>
                  <a:lnTo>
                    <a:pt x="2399" y="268"/>
                  </a:lnTo>
                  <a:lnTo>
                    <a:pt x="2405" y="257"/>
                  </a:lnTo>
                  <a:lnTo>
                    <a:pt x="2411" y="245"/>
                  </a:lnTo>
                  <a:lnTo>
                    <a:pt x="2416" y="231"/>
                  </a:lnTo>
                  <a:lnTo>
                    <a:pt x="2421" y="218"/>
                  </a:lnTo>
                  <a:lnTo>
                    <a:pt x="2424" y="204"/>
                  </a:lnTo>
                  <a:lnTo>
                    <a:pt x="2425" y="190"/>
                  </a:lnTo>
                  <a:lnTo>
                    <a:pt x="2426" y="174"/>
                  </a:lnTo>
                  <a:close/>
                  <a:moveTo>
                    <a:pt x="1629" y="345"/>
                  </a:moveTo>
                  <a:lnTo>
                    <a:pt x="1160" y="969"/>
                  </a:lnTo>
                  <a:lnTo>
                    <a:pt x="1149" y="983"/>
                  </a:lnTo>
                  <a:lnTo>
                    <a:pt x="1135" y="995"/>
                  </a:lnTo>
                  <a:lnTo>
                    <a:pt x="1121" y="1005"/>
                  </a:lnTo>
                  <a:lnTo>
                    <a:pt x="1106" y="1015"/>
                  </a:lnTo>
                  <a:lnTo>
                    <a:pt x="1098" y="1018"/>
                  </a:lnTo>
                  <a:lnTo>
                    <a:pt x="1090" y="1022"/>
                  </a:lnTo>
                  <a:lnTo>
                    <a:pt x="1082" y="1024"/>
                  </a:lnTo>
                  <a:lnTo>
                    <a:pt x="1072" y="1027"/>
                  </a:lnTo>
                  <a:lnTo>
                    <a:pt x="1063" y="1029"/>
                  </a:lnTo>
                  <a:lnTo>
                    <a:pt x="1055" y="1030"/>
                  </a:lnTo>
                  <a:lnTo>
                    <a:pt x="1045" y="1031"/>
                  </a:lnTo>
                  <a:lnTo>
                    <a:pt x="1036" y="1031"/>
                  </a:lnTo>
                  <a:lnTo>
                    <a:pt x="834" y="1031"/>
                  </a:lnTo>
                  <a:lnTo>
                    <a:pt x="825" y="1030"/>
                  </a:lnTo>
                  <a:lnTo>
                    <a:pt x="816" y="1027"/>
                  </a:lnTo>
                  <a:lnTo>
                    <a:pt x="808" y="1023"/>
                  </a:lnTo>
                  <a:lnTo>
                    <a:pt x="802" y="1018"/>
                  </a:lnTo>
                  <a:lnTo>
                    <a:pt x="796" y="1012"/>
                  </a:lnTo>
                  <a:lnTo>
                    <a:pt x="792" y="1003"/>
                  </a:lnTo>
                  <a:lnTo>
                    <a:pt x="789" y="995"/>
                  </a:lnTo>
                  <a:lnTo>
                    <a:pt x="788" y="986"/>
                  </a:lnTo>
                  <a:lnTo>
                    <a:pt x="788" y="983"/>
                  </a:lnTo>
                  <a:lnTo>
                    <a:pt x="789" y="978"/>
                  </a:lnTo>
                  <a:lnTo>
                    <a:pt x="789" y="975"/>
                  </a:lnTo>
                  <a:lnTo>
                    <a:pt x="791" y="971"/>
                  </a:lnTo>
                  <a:lnTo>
                    <a:pt x="793" y="968"/>
                  </a:lnTo>
                  <a:lnTo>
                    <a:pt x="794" y="965"/>
                  </a:lnTo>
                  <a:lnTo>
                    <a:pt x="796" y="962"/>
                  </a:lnTo>
                  <a:lnTo>
                    <a:pt x="798" y="959"/>
                  </a:lnTo>
                  <a:lnTo>
                    <a:pt x="1267" y="335"/>
                  </a:lnTo>
                  <a:lnTo>
                    <a:pt x="1278" y="321"/>
                  </a:lnTo>
                  <a:lnTo>
                    <a:pt x="1292" y="309"/>
                  </a:lnTo>
                  <a:lnTo>
                    <a:pt x="1305" y="298"/>
                  </a:lnTo>
                  <a:lnTo>
                    <a:pt x="1321" y="290"/>
                  </a:lnTo>
                  <a:lnTo>
                    <a:pt x="1337" y="283"/>
                  </a:lnTo>
                  <a:lnTo>
                    <a:pt x="1355" y="278"/>
                  </a:lnTo>
                  <a:lnTo>
                    <a:pt x="1363" y="276"/>
                  </a:lnTo>
                  <a:lnTo>
                    <a:pt x="1373" y="274"/>
                  </a:lnTo>
                  <a:lnTo>
                    <a:pt x="1382" y="274"/>
                  </a:lnTo>
                  <a:lnTo>
                    <a:pt x="1391" y="273"/>
                  </a:lnTo>
                  <a:lnTo>
                    <a:pt x="1593" y="273"/>
                  </a:lnTo>
                  <a:lnTo>
                    <a:pt x="1602" y="274"/>
                  </a:lnTo>
                  <a:lnTo>
                    <a:pt x="1611" y="277"/>
                  </a:lnTo>
                  <a:lnTo>
                    <a:pt x="1619" y="281"/>
                  </a:lnTo>
                  <a:lnTo>
                    <a:pt x="1625" y="286"/>
                  </a:lnTo>
                  <a:lnTo>
                    <a:pt x="1630" y="293"/>
                  </a:lnTo>
                  <a:lnTo>
                    <a:pt x="1635" y="301"/>
                  </a:lnTo>
                  <a:lnTo>
                    <a:pt x="1638" y="309"/>
                  </a:lnTo>
                  <a:lnTo>
                    <a:pt x="1639" y="318"/>
                  </a:lnTo>
                  <a:lnTo>
                    <a:pt x="1639" y="322"/>
                  </a:lnTo>
                  <a:lnTo>
                    <a:pt x="1638" y="325"/>
                  </a:lnTo>
                  <a:lnTo>
                    <a:pt x="1637" y="330"/>
                  </a:lnTo>
                  <a:lnTo>
                    <a:pt x="1637" y="333"/>
                  </a:lnTo>
                  <a:lnTo>
                    <a:pt x="1635" y="336"/>
                  </a:lnTo>
                  <a:lnTo>
                    <a:pt x="1633" y="339"/>
                  </a:lnTo>
                  <a:lnTo>
                    <a:pt x="1631" y="342"/>
                  </a:lnTo>
                  <a:lnTo>
                    <a:pt x="1629" y="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40" name="Freeform 92"/>
            <p:cNvSpPr>
              <a:spLocks noEditPoints="1"/>
            </p:cNvSpPr>
            <p:nvPr/>
          </p:nvSpPr>
          <p:spPr bwMode="auto">
            <a:xfrm>
              <a:off x="4731" y="4096"/>
              <a:ext cx="124" cy="63"/>
            </a:xfrm>
            <a:custGeom>
              <a:avLst/>
              <a:gdLst>
                <a:gd name="T0" fmla="*/ 0 w 2600"/>
                <a:gd name="T1" fmla="*/ 0 h 1304"/>
                <a:gd name="T2" fmla="*/ 0 w 2600"/>
                <a:gd name="T3" fmla="*/ 0 h 1304"/>
                <a:gd name="T4" fmla="*/ 0 w 2600"/>
                <a:gd name="T5" fmla="*/ 0 h 1304"/>
                <a:gd name="T6" fmla="*/ 0 w 2600"/>
                <a:gd name="T7" fmla="*/ 0 h 1304"/>
                <a:gd name="T8" fmla="*/ 0 w 2600"/>
                <a:gd name="T9" fmla="*/ 0 h 1304"/>
                <a:gd name="T10" fmla="*/ 0 w 2600"/>
                <a:gd name="T11" fmla="*/ 0 h 1304"/>
                <a:gd name="T12" fmla="*/ 0 w 2600"/>
                <a:gd name="T13" fmla="*/ 0 h 1304"/>
                <a:gd name="T14" fmla="*/ 0 w 2600"/>
                <a:gd name="T15" fmla="*/ 0 h 1304"/>
                <a:gd name="T16" fmla="*/ 0 w 2600"/>
                <a:gd name="T17" fmla="*/ 0 h 1304"/>
                <a:gd name="T18" fmla="*/ 0 w 2600"/>
                <a:gd name="T19" fmla="*/ 0 h 1304"/>
                <a:gd name="T20" fmla="*/ 0 w 2600"/>
                <a:gd name="T21" fmla="*/ 0 h 1304"/>
                <a:gd name="T22" fmla="*/ 0 w 2600"/>
                <a:gd name="T23" fmla="*/ 0 h 1304"/>
                <a:gd name="T24" fmla="*/ 0 w 2600"/>
                <a:gd name="T25" fmla="*/ 0 h 1304"/>
                <a:gd name="T26" fmla="*/ 0 w 2600"/>
                <a:gd name="T27" fmla="*/ 0 h 1304"/>
                <a:gd name="T28" fmla="*/ 0 w 2600"/>
                <a:gd name="T29" fmla="*/ 0 h 1304"/>
                <a:gd name="T30" fmla="*/ 0 w 2600"/>
                <a:gd name="T31" fmla="*/ 0 h 1304"/>
                <a:gd name="T32" fmla="*/ 0 w 2600"/>
                <a:gd name="T33" fmla="*/ 0 h 1304"/>
                <a:gd name="T34" fmla="*/ 0 w 2600"/>
                <a:gd name="T35" fmla="*/ 0 h 1304"/>
                <a:gd name="T36" fmla="*/ 0 w 2600"/>
                <a:gd name="T37" fmla="*/ 0 h 1304"/>
                <a:gd name="T38" fmla="*/ 0 w 2600"/>
                <a:gd name="T39" fmla="*/ 0 h 1304"/>
                <a:gd name="T40" fmla="*/ 0 w 2600"/>
                <a:gd name="T41" fmla="*/ 0 h 1304"/>
                <a:gd name="T42" fmla="*/ 0 w 2600"/>
                <a:gd name="T43" fmla="*/ 0 h 1304"/>
                <a:gd name="T44" fmla="*/ 0 w 2600"/>
                <a:gd name="T45" fmla="*/ 0 h 1304"/>
                <a:gd name="T46" fmla="*/ 0 w 2600"/>
                <a:gd name="T47" fmla="*/ 0 h 1304"/>
                <a:gd name="T48" fmla="*/ 0 w 2600"/>
                <a:gd name="T49" fmla="*/ 0 h 1304"/>
                <a:gd name="T50" fmla="*/ 0 w 2600"/>
                <a:gd name="T51" fmla="*/ 0 h 1304"/>
                <a:gd name="T52" fmla="*/ 0 w 2600"/>
                <a:gd name="T53" fmla="*/ 0 h 1304"/>
                <a:gd name="T54" fmla="*/ 0 w 2600"/>
                <a:gd name="T55" fmla="*/ 0 h 1304"/>
                <a:gd name="T56" fmla="*/ 0 w 2600"/>
                <a:gd name="T57" fmla="*/ 0 h 1304"/>
                <a:gd name="T58" fmla="*/ 0 w 2600"/>
                <a:gd name="T59" fmla="*/ 0 h 1304"/>
                <a:gd name="T60" fmla="*/ 0 w 2600"/>
                <a:gd name="T61" fmla="*/ 0 h 1304"/>
                <a:gd name="T62" fmla="*/ 0 w 2600"/>
                <a:gd name="T63" fmla="*/ 0 h 1304"/>
                <a:gd name="T64" fmla="*/ 0 w 2600"/>
                <a:gd name="T65" fmla="*/ 0 h 1304"/>
                <a:gd name="T66" fmla="*/ 0 w 2600"/>
                <a:gd name="T67" fmla="*/ 0 h 1304"/>
                <a:gd name="T68" fmla="*/ 0 w 2600"/>
                <a:gd name="T69" fmla="*/ 0 h 1304"/>
                <a:gd name="T70" fmla="*/ 0 w 2600"/>
                <a:gd name="T71" fmla="*/ 0 h 1304"/>
                <a:gd name="T72" fmla="*/ 0 w 2600"/>
                <a:gd name="T73" fmla="*/ 0 h 1304"/>
                <a:gd name="T74" fmla="*/ 0 w 2600"/>
                <a:gd name="T75" fmla="*/ 0 h 1304"/>
                <a:gd name="T76" fmla="*/ 0 w 2600"/>
                <a:gd name="T77" fmla="*/ 0 h 1304"/>
                <a:gd name="T78" fmla="*/ 0 w 2600"/>
                <a:gd name="T79" fmla="*/ 0 h 1304"/>
                <a:gd name="T80" fmla="*/ 0 w 2600"/>
                <a:gd name="T81" fmla="*/ 0 h 1304"/>
                <a:gd name="T82" fmla="*/ 0 w 2600"/>
                <a:gd name="T83" fmla="*/ 0 h 1304"/>
                <a:gd name="T84" fmla="*/ 0 w 2600"/>
                <a:gd name="T85" fmla="*/ 0 h 1304"/>
                <a:gd name="T86" fmla="*/ 0 w 2600"/>
                <a:gd name="T87" fmla="*/ 0 h 1304"/>
                <a:gd name="T88" fmla="*/ 0 w 2600"/>
                <a:gd name="T89" fmla="*/ 0 h 1304"/>
                <a:gd name="T90" fmla="*/ 0 w 2600"/>
                <a:gd name="T91" fmla="*/ 0 h 1304"/>
                <a:gd name="T92" fmla="*/ 0 w 2600"/>
                <a:gd name="T93" fmla="*/ 0 h 1304"/>
                <a:gd name="T94" fmla="*/ 0 w 2600"/>
                <a:gd name="T95" fmla="*/ 0 h 1304"/>
                <a:gd name="T96" fmla="*/ 0 w 2600"/>
                <a:gd name="T97" fmla="*/ 0 h 1304"/>
                <a:gd name="T98" fmla="*/ 0 w 2600"/>
                <a:gd name="T99" fmla="*/ 0 h 1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600" h="1304">
                  <a:moveTo>
                    <a:pt x="2429" y="459"/>
                  </a:moveTo>
                  <a:lnTo>
                    <a:pt x="2565" y="280"/>
                  </a:lnTo>
                  <a:lnTo>
                    <a:pt x="2573" y="268"/>
                  </a:lnTo>
                  <a:lnTo>
                    <a:pt x="2579" y="257"/>
                  </a:lnTo>
                  <a:lnTo>
                    <a:pt x="2585" y="245"/>
                  </a:lnTo>
                  <a:lnTo>
                    <a:pt x="2591" y="231"/>
                  </a:lnTo>
                  <a:lnTo>
                    <a:pt x="2595" y="218"/>
                  </a:lnTo>
                  <a:lnTo>
                    <a:pt x="2597" y="204"/>
                  </a:lnTo>
                  <a:lnTo>
                    <a:pt x="2599" y="190"/>
                  </a:lnTo>
                  <a:lnTo>
                    <a:pt x="2600" y="174"/>
                  </a:lnTo>
                  <a:lnTo>
                    <a:pt x="2599" y="156"/>
                  </a:lnTo>
                  <a:lnTo>
                    <a:pt x="2596" y="140"/>
                  </a:lnTo>
                  <a:lnTo>
                    <a:pt x="2592" y="122"/>
                  </a:lnTo>
                  <a:lnTo>
                    <a:pt x="2585" y="107"/>
                  </a:lnTo>
                  <a:lnTo>
                    <a:pt x="2578" y="91"/>
                  </a:lnTo>
                  <a:lnTo>
                    <a:pt x="2570" y="77"/>
                  </a:lnTo>
                  <a:lnTo>
                    <a:pt x="2560" y="63"/>
                  </a:lnTo>
                  <a:lnTo>
                    <a:pt x="2548" y="51"/>
                  </a:lnTo>
                  <a:lnTo>
                    <a:pt x="2536" y="40"/>
                  </a:lnTo>
                  <a:lnTo>
                    <a:pt x="2522" y="30"/>
                  </a:lnTo>
                  <a:lnTo>
                    <a:pt x="2509" y="21"/>
                  </a:lnTo>
                  <a:lnTo>
                    <a:pt x="2493" y="13"/>
                  </a:lnTo>
                  <a:lnTo>
                    <a:pt x="2477" y="8"/>
                  </a:lnTo>
                  <a:lnTo>
                    <a:pt x="2460" y="3"/>
                  </a:lnTo>
                  <a:lnTo>
                    <a:pt x="2444" y="1"/>
                  </a:lnTo>
                  <a:lnTo>
                    <a:pt x="2425" y="0"/>
                  </a:lnTo>
                  <a:lnTo>
                    <a:pt x="1694" y="0"/>
                  </a:lnTo>
                  <a:lnTo>
                    <a:pt x="981" y="0"/>
                  </a:lnTo>
                  <a:lnTo>
                    <a:pt x="0" y="1304"/>
                  </a:lnTo>
                  <a:lnTo>
                    <a:pt x="677" y="1304"/>
                  </a:lnTo>
                  <a:lnTo>
                    <a:pt x="1494" y="1304"/>
                  </a:lnTo>
                  <a:lnTo>
                    <a:pt x="1512" y="1304"/>
                  </a:lnTo>
                  <a:lnTo>
                    <a:pt x="1530" y="1303"/>
                  </a:lnTo>
                  <a:lnTo>
                    <a:pt x="1548" y="1302"/>
                  </a:lnTo>
                  <a:lnTo>
                    <a:pt x="1566" y="1300"/>
                  </a:lnTo>
                  <a:lnTo>
                    <a:pt x="1584" y="1298"/>
                  </a:lnTo>
                  <a:lnTo>
                    <a:pt x="1602" y="1295"/>
                  </a:lnTo>
                  <a:lnTo>
                    <a:pt x="1619" y="1291"/>
                  </a:lnTo>
                  <a:lnTo>
                    <a:pt x="1636" y="1287"/>
                  </a:lnTo>
                  <a:lnTo>
                    <a:pt x="1670" y="1278"/>
                  </a:lnTo>
                  <a:lnTo>
                    <a:pt x="1703" y="1267"/>
                  </a:lnTo>
                  <a:lnTo>
                    <a:pt x="1735" y="1254"/>
                  </a:lnTo>
                  <a:lnTo>
                    <a:pt x="1766" y="1239"/>
                  </a:lnTo>
                  <a:lnTo>
                    <a:pt x="1796" y="1223"/>
                  </a:lnTo>
                  <a:lnTo>
                    <a:pt x="1825" y="1204"/>
                  </a:lnTo>
                  <a:lnTo>
                    <a:pt x="1853" y="1185"/>
                  </a:lnTo>
                  <a:lnTo>
                    <a:pt x="1880" y="1164"/>
                  </a:lnTo>
                  <a:lnTo>
                    <a:pt x="1905" y="1141"/>
                  </a:lnTo>
                  <a:lnTo>
                    <a:pt x="1930" y="1117"/>
                  </a:lnTo>
                  <a:lnTo>
                    <a:pt x="1953" y="1091"/>
                  </a:lnTo>
                  <a:lnTo>
                    <a:pt x="1973" y="1064"/>
                  </a:lnTo>
                  <a:lnTo>
                    <a:pt x="2112" y="881"/>
                  </a:lnTo>
                  <a:lnTo>
                    <a:pt x="2118" y="872"/>
                  </a:lnTo>
                  <a:lnTo>
                    <a:pt x="2124" y="862"/>
                  </a:lnTo>
                  <a:lnTo>
                    <a:pt x="2129" y="852"/>
                  </a:lnTo>
                  <a:lnTo>
                    <a:pt x="2133" y="842"/>
                  </a:lnTo>
                  <a:lnTo>
                    <a:pt x="2136" y="831"/>
                  </a:lnTo>
                  <a:lnTo>
                    <a:pt x="2138" y="820"/>
                  </a:lnTo>
                  <a:lnTo>
                    <a:pt x="2139" y="808"/>
                  </a:lnTo>
                  <a:lnTo>
                    <a:pt x="2140" y="797"/>
                  </a:lnTo>
                  <a:lnTo>
                    <a:pt x="2139" y="779"/>
                  </a:lnTo>
                  <a:lnTo>
                    <a:pt x="2136" y="763"/>
                  </a:lnTo>
                  <a:lnTo>
                    <a:pt x="2131" y="747"/>
                  </a:lnTo>
                  <a:lnTo>
                    <a:pt x="2125" y="733"/>
                  </a:lnTo>
                  <a:lnTo>
                    <a:pt x="2116" y="718"/>
                  </a:lnTo>
                  <a:lnTo>
                    <a:pt x="2107" y="706"/>
                  </a:lnTo>
                  <a:lnTo>
                    <a:pt x="2096" y="694"/>
                  </a:lnTo>
                  <a:lnTo>
                    <a:pt x="2083" y="684"/>
                  </a:lnTo>
                  <a:lnTo>
                    <a:pt x="2109" y="678"/>
                  </a:lnTo>
                  <a:lnTo>
                    <a:pt x="2135" y="670"/>
                  </a:lnTo>
                  <a:lnTo>
                    <a:pt x="2160" y="661"/>
                  </a:lnTo>
                  <a:lnTo>
                    <a:pt x="2185" y="651"/>
                  </a:lnTo>
                  <a:lnTo>
                    <a:pt x="2209" y="641"/>
                  </a:lnTo>
                  <a:lnTo>
                    <a:pt x="2232" y="628"/>
                  </a:lnTo>
                  <a:lnTo>
                    <a:pt x="2255" y="616"/>
                  </a:lnTo>
                  <a:lnTo>
                    <a:pt x="2277" y="601"/>
                  </a:lnTo>
                  <a:lnTo>
                    <a:pt x="2299" y="587"/>
                  </a:lnTo>
                  <a:lnTo>
                    <a:pt x="2319" y="571"/>
                  </a:lnTo>
                  <a:lnTo>
                    <a:pt x="2340" y="555"/>
                  </a:lnTo>
                  <a:lnTo>
                    <a:pt x="2360" y="537"/>
                  </a:lnTo>
                  <a:lnTo>
                    <a:pt x="2378" y="519"/>
                  </a:lnTo>
                  <a:lnTo>
                    <a:pt x="2396" y="500"/>
                  </a:lnTo>
                  <a:lnTo>
                    <a:pt x="2414" y="480"/>
                  </a:lnTo>
                  <a:lnTo>
                    <a:pt x="2429" y="459"/>
                  </a:lnTo>
                  <a:close/>
                  <a:moveTo>
                    <a:pt x="1423" y="852"/>
                  </a:moveTo>
                  <a:lnTo>
                    <a:pt x="1335" y="969"/>
                  </a:lnTo>
                  <a:lnTo>
                    <a:pt x="1322" y="983"/>
                  </a:lnTo>
                  <a:lnTo>
                    <a:pt x="1310" y="995"/>
                  </a:lnTo>
                  <a:lnTo>
                    <a:pt x="1295" y="1005"/>
                  </a:lnTo>
                  <a:lnTo>
                    <a:pt x="1281" y="1015"/>
                  </a:lnTo>
                  <a:lnTo>
                    <a:pt x="1272" y="1019"/>
                  </a:lnTo>
                  <a:lnTo>
                    <a:pt x="1264" y="1022"/>
                  </a:lnTo>
                  <a:lnTo>
                    <a:pt x="1255" y="1025"/>
                  </a:lnTo>
                  <a:lnTo>
                    <a:pt x="1246" y="1027"/>
                  </a:lnTo>
                  <a:lnTo>
                    <a:pt x="1237" y="1029"/>
                  </a:lnTo>
                  <a:lnTo>
                    <a:pt x="1228" y="1030"/>
                  </a:lnTo>
                  <a:lnTo>
                    <a:pt x="1219" y="1031"/>
                  </a:lnTo>
                  <a:lnTo>
                    <a:pt x="1209" y="1031"/>
                  </a:lnTo>
                  <a:lnTo>
                    <a:pt x="917" y="1031"/>
                  </a:lnTo>
                  <a:lnTo>
                    <a:pt x="1107" y="779"/>
                  </a:lnTo>
                  <a:lnTo>
                    <a:pt x="1386" y="779"/>
                  </a:lnTo>
                  <a:lnTo>
                    <a:pt x="1395" y="780"/>
                  </a:lnTo>
                  <a:lnTo>
                    <a:pt x="1404" y="784"/>
                  </a:lnTo>
                  <a:lnTo>
                    <a:pt x="1411" y="788"/>
                  </a:lnTo>
                  <a:lnTo>
                    <a:pt x="1418" y="793"/>
                  </a:lnTo>
                  <a:lnTo>
                    <a:pt x="1424" y="800"/>
                  </a:lnTo>
                  <a:lnTo>
                    <a:pt x="1428" y="807"/>
                  </a:lnTo>
                  <a:lnTo>
                    <a:pt x="1430" y="816"/>
                  </a:lnTo>
                  <a:lnTo>
                    <a:pt x="1431" y="825"/>
                  </a:lnTo>
                  <a:lnTo>
                    <a:pt x="1431" y="829"/>
                  </a:lnTo>
                  <a:lnTo>
                    <a:pt x="1431" y="832"/>
                  </a:lnTo>
                  <a:lnTo>
                    <a:pt x="1430" y="836"/>
                  </a:lnTo>
                  <a:lnTo>
                    <a:pt x="1429" y="840"/>
                  </a:lnTo>
                  <a:lnTo>
                    <a:pt x="1428" y="843"/>
                  </a:lnTo>
                  <a:lnTo>
                    <a:pt x="1426" y="846"/>
                  </a:lnTo>
                  <a:lnTo>
                    <a:pt x="1425" y="849"/>
                  </a:lnTo>
                  <a:lnTo>
                    <a:pt x="1423" y="852"/>
                  </a:lnTo>
                  <a:close/>
                  <a:moveTo>
                    <a:pt x="1804" y="345"/>
                  </a:moveTo>
                  <a:lnTo>
                    <a:pt x="1729" y="445"/>
                  </a:lnTo>
                  <a:lnTo>
                    <a:pt x="1718" y="458"/>
                  </a:lnTo>
                  <a:lnTo>
                    <a:pt x="1704" y="471"/>
                  </a:lnTo>
                  <a:lnTo>
                    <a:pt x="1691" y="481"/>
                  </a:lnTo>
                  <a:lnTo>
                    <a:pt x="1675" y="490"/>
                  </a:lnTo>
                  <a:lnTo>
                    <a:pt x="1667" y="494"/>
                  </a:lnTo>
                  <a:lnTo>
                    <a:pt x="1659" y="497"/>
                  </a:lnTo>
                  <a:lnTo>
                    <a:pt x="1650" y="501"/>
                  </a:lnTo>
                  <a:lnTo>
                    <a:pt x="1641" y="503"/>
                  </a:lnTo>
                  <a:lnTo>
                    <a:pt x="1633" y="505"/>
                  </a:lnTo>
                  <a:lnTo>
                    <a:pt x="1623" y="506"/>
                  </a:lnTo>
                  <a:lnTo>
                    <a:pt x="1614" y="507"/>
                  </a:lnTo>
                  <a:lnTo>
                    <a:pt x="1605" y="507"/>
                  </a:lnTo>
                  <a:lnTo>
                    <a:pt x="1312" y="507"/>
                  </a:lnTo>
                  <a:lnTo>
                    <a:pt x="1488" y="273"/>
                  </a:lnTo>
                  <a:lnTo>
                    <a:pt x="1767" y="273"/>
                  </a:lnTo>
                  <a:lnTo>
                    <a:pt x="1777" y="274"/>
                  </a:lnTo>
                  <a:lnTo>
                    <a:pt x="1785" y="277"/>
                  </a:lnTo>
                  <a:lnTo>
                    <a:pt x="1792" y="281"/>
                  </a:lnTo>
                  <a:lnTo>
                    <a:pt x="1799" y="286"/>
                  </a:lnTo>
                  <a:lnTo>
                    <a:pt x="1805" y="293"/>
                  </a:lnTo>
                  <a:lnTo>
                    <a:pt x="1809" y="301"/>
                  </a:lnTo>
                  <a:lnTo>
                    <a:pt x="1812" y="309"/>
                  </a:lnTo>
                  <a:lnTo>
                    <a:pt x="1813" y="318"/>
                  </a:lnTo>
                  <a:lnTo>
                    <a:pt x="1813" y="322"/>
                  </a:lnTo>
                  <a:lnTo>
                    <a:pt x="1812" y="325"/>
                  </a:lnTo>
                  <a:lnTo>
                    <a:pt x="1811" y="330"/>
                  </a:lnTo>
                  <a:lnTo>
                    <a:pt x="1810" y="333"/>
                  </a:lnTo>
                  <a:lnTo>
                    <a:pt x="1809" y="336"/>
                  </a:lnTo>
                  <a:lnTo>
                    <a:pt x="1808" y="339"/>
                  </a:lnTo>
                  <a:lnTo>
                    <a:pt x="1806" y="342"/>
                  </a:lnTo>
                  <a:lnTo>
                    <a:pt x="1804" y="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41" name="Freeform 93"/>
            <p:cNvSpPr>
              <a:spLocks noEditPoints="1"/>
            </p:cNvSpPr>
            <p:nvPr/>
          </p:nvSpPr>
          <p:spPr bwMode="auto">
            <a:xfrm>
              <a:off x="5319" y="4095"/>
              <a:ext cx="24" cy="24"/>
            </a:xfrm>
            <a:custGeom>
              <a:avLst/>
              <a:gdLst>
                <a:gd name="T0" fmla="*/ 0 w 497"/>
                <a:gd name="T1" fmla="*/ 0 h 498"/>
                <a:gd name="T2" fmla="*/ 0 w 497"/>
                <a:gd name="T3" fmla="*/ 0 h 498"/>
                <a:gd name="T4" fmla="*/ 0 w 497"/>
                <a:gd name="T5" fmla="*/ 0 h 498"/>
                <a:gd name="T6" fmla="*/ 0 w 497"/>
                <a:gd name="T7" fmla="*/ 0 h 498"/>
                <a:gd name="T8" fmla="*/ 0 w 497"/>
                <a:gd name="T9" fmla="*/ 0 h 498"/>
                <a:gd name="T10" fmla="*/ 0 w 497"/>
                <a:gd name="T11" fmla="*/ 0 h 498"/>
                <a:gd name="T12" fmla="*/ 0 w 497"/>
                <a:gd name="T13" fmla="*/ 0 h 498"/>
                <a:gd name="T14" fmla="*/ 0 w 497"/>
                <a:gd name="T15" fmla="*/ 0 h 498"/>
                <a:gd name="T16" fmla="*/ 0 w 497"/>
                <a:gd name="T17" fmla="*/ 0 h 498"/>
                <a:gd name="T18" fmla="*/ 0 w 497"/>
                <a:gd name="T19" fmla="*/ 0 h 498"/>
                <a:gd name="T20" fmla="*/ 0 w 497"/>
                <a:gd name="T21" fmla="*/ 0 h 498"/>
                <a:gd name="T22" fmla="*/ 0 w 497"/>
                <a:gd name="T23" fmla="*/ 0 h 498"/>
                <a:gd name="T24" fmla="*/ 0 w 497"/>
                <a:gd name="T25" fmla="*/ 0 h 498"/>
                <a:gd name="T26" fmla="*/ 0 w 497"/>
                <a:gd name="T27" fmla="*/ 0 h 498"/>
                <a:gd name="T28" fmla="*/ 0 w 497"/>
                <a:gd name="T29" fmla="*/ 0 h 498"/>
                <a:gd name="T30" fmla="*/ 0 w 497"/>
                <a:gd name="T31" fmla="*/ 0 h 498"/>
                <a:gd name="T32" fmla="*/ 0 w 497"/>
                <a:gd name="T33" fmla="*/ 0 h 498"/>
                <a:gd name="T34" fmla="*/ 0 w 497"/>
                <a:gd name="T35" fmla="*/ 0 h 498"/>
                <a:gd name="T36" fmla="*/ 0 w 497"/>
                <a:gd name="T37" fmla="*/ 0 h 498"/>
                <a:gd name="T38" fmla="*/ 0 w 497"/>
                <a:gd name="T39" fmla="*/ 0 h 498"/>
                <a:gd name="T40" fmla="*/ 0 w 497"/>
                <a:gd name="T41" fmla="*/ 0 h 498"/>
                <a:gd name="T42" fmla="*/ 0 w 497"/>
                <a:gd name="T43" fmla="*/ 0 h 498"/>
                <a:gd name="T44" fmla="*/ 0 w 497"/>
                <a:gd name="T45" fmla="*/ 0 h 498"/>
                <a:gd name="T46" fmla="*/ 0 w 497"/>
                <a:gd name="T47" fmla="*/ 0 h 498"/>
                <a:gd name="T48" fmla="*/ 0 w 497"/>
                <a:gd name="T49" fmla="*/ 0 h 498"/>
                <a:gd name="T50" fmla="*/ 0 w 497"/>
                <a:gd name="T51" fmla="*/ 0 h 498"/>
                <a:gd name="T52" fmla="*/ 0 w 497"/>
                <a:gd name="T53" fmla="*/ 0 h 498"/>
                <a:gd name="T54" fmla="*/ 0 w 497"/>
                <a:gd name="T55" fmla="*/ 0 h 498"/>
                <a:gd name="T56" fmla="*/ 0 w 497"/>
                <a:gd name="T57" fmla="*/ 0 h 498"/>
                <a:gd name="T58" fmla="*/ 0 w 497"/>
                <a:gd name="T59" fmla="*/ 0 h 498"/>
                <a:gd name="T60" fmla="*/ 0 w 497"/>
                <a:gd name="T61" fmla="*/ 0 h 498"/>
                <a:gd name="T62" fmla="*/ 0 w 497"/>
                <a:gd name="T63" fmla="*/ 0 h 498"/>
                <a:gd name="T64" fmla="*/ 0 w 497"/>
                <a:gd name="T65" fmla="*/ 0 h 498"/>
                <a:gd name="T66" fmla="*/ 0 w 497"/>
                <a:gd name="T67" fmla="*/ 0 h 498"/>
                <a:gd name="T68" fmla="*/ 0 w 497"/>
                <a:gd name="T69" fmla="*/ 0 h 498"/>
                <a:gd name="T70" fmla="*/ 0 w 497"/>
                <a:gd name="T71" fmla="*/ 0 h 498"/>
                <a:gd name="T72" fmla="*/ 0 w 497"/>
                <a:gd name="T73" fmla="*/ 0 h 498"/>
                <a:gd name="T74" fmla="*/ 0 w 497"/>
                <a:gd name="T75" fmla="*/ 0 h 498"/>
                <a:gd name="T76" fmla="*/ 0 w 497"/>
                <a:gd name="T77" fmla="*/ 0 h 498"/>
                <a:gd name="T78" fmla="*/ 0 w 497"/>
                <a:gd name="T79" fmla="*/ 0 h 498"/>
                <a:gd name="T80" fmla="*/ 0 w 497"/>
                <a:gd name="T81" fmla="*/ 0 h 498"/>
                <a:gd name="T82" fmla="*/ 0 w 497"/>
                <a:gd name="T83" fmla="*/ 0 h 498"/>
                <a:gd name="T84" fmla="*/ 0 w 497"/>
                <a:gd name="T85" fmla="*/ 0 h 498"/>
                <a:gd name="T86" fmla="*/ 0 w 497"/>
                <a:gd name="T87" fmla="*/ 0 h 498"/>
                <a:gd name="T88" fmla="*/ 0 w 497"/>
                <a:gd name="T89" fmla="*/ 0 h 498"/>
                <a:gd name="T90" fmla="*/ 0 w 497"/>
                <a:gd name="T91" fmla="*/ 0 h 498"/>
                <a:gd name="T92" fmla="*/ 0 w 497"/>
                <a:gd name="T93" fmla="*/ 0 h 498"/>
                <a:gd name="T94" fmla="*/ 0 w 497"/>
                <a:gd name="T95" fmla="*/ 0 h 498"/>
                <a:gd name="T96" fmla="*/ 0 w 497"/>
                <a:gd name="T97" fmla="*/ 0 h 498"/>
                <a:gd name="T98" fmla="*/ 0 w 497"/>
                <a:gd name="T99" fmla="*/ 0 h 498"/>
                <a:gd name="T100" fmla="*/ 0 w 497"/>
                <a:gd name="T101" fmla="*/ 0 h 498"/>
                <a:gd name="T102" fmla="*/ 0 w 497"/>
                <a:gd name="T103" fmla="*/ 0 h 498"/>
                <a:gd name="T104" fmla="*/ 0 w 497"/>
                <a:gd name="T105" fmla="*/ 0 h 498"/>
                <a:gd name="T106" fmla="*/ 0 w 497"/>
                <a:gd name="T107" fmla="*/ 0 h 498"/>
                <a:gd name="T108" fmla="*/ 0 w 497"/>
                <a:gd name="T109" fmla="*/ 0 h 498"/>
                <a:gd name="T110" fmla="*/ 0 w 497"/>
                <a:gd name="T111" fmla="*/ 0 h 498"/>
                <a:gd name="T112" fmla="*/ 0 w 497"/>
                <a:gd name="T113" fmla="*/ 0 h 498"/>
                <a:gd name="T114" fmla="*/ 0 w 497"/>
                <a:gd name="T115" fmla="*/ 0 h 498"/>
                <a:gd name="T116" fmla="*/ 0 w 497"/>
                <a:gd name="T117" fmla="*/ 0 h 498"/>
                <a:gd name="T118" fmla="*/ 0 w 497"/>
                <a:gd name="T119" fmla="*/ 0 h 498"/>
                <a:gd name="T120" fmla="*/ 0 w 497"/>
                <a:gd name="T121" fmla="*/ 0 h 49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97" h="498">
                  <a:moveTo>
                    <a:pt x="248" y="0"/>
                  </a:moveTo>
                  <a:lnTo>
                    <a:pt x="236" y="1"/>
                  </a:lnTo>
                  <a:lnTo>
                    <a:pt x="223" y="2"/>
                  </a:lnTo>
                  <a:lnTo>
                    <a:pt x="210" y="3"/>
                  </a:lnTo>
                  <a:lnTo>
                    <a:pt x="199" y="5"/>
                  </a:lnTo>
                  <a:lnTo>
                    <a:pt x="186" y="9"/>
                  </a:lnTo>
                  <a:lnTo>
                    <a:pt x="175" y="12"/>
                  </a:lnTo>
                  <a:lnTo>
                    <a:pt x="163" y="16"/>
                  </a:lnTo>
                  <a:lnTo>
                    <a:pt x="152" y="20"/>
                  </a:lnTo>
                  <a:lnTo>
                    <a:pt x="141" y="25"/>
                  </a:lnTo>
                  <a:lnTo>
                    <a:pt x="130" y="30"/>
                  </a:lnTo>
                  <a:lnTo>
                    <a:pt x="119" y="37"/>
                  </a:lnTo>
                  <a:lnTo>
                    <a:pt x="110" y="43"/>
                  </a:lnTo>
                  <a:lnTo>
                    <a:pt x="99" y="50"/>
                  </a:lnTo>
                  <a:lnTo>
                    <a:pt x="90" y="57"/>
                  </a:lnTo>
                  <a:lnTo>
                    <a:pt x="82" y="66"/>
                  </a:lnTo>
                  <a:lnTo>
                    <a:pt x="72" y="74"/>
                  </a:lnTo>
                  <a:lnTo>
                    <a:pt x="64" y="82"/>
                  </a:lnTo>
                  <a:lnTo>
                    <a:pt x="57" y="91"/>
                  </a:lnTo>
                  <a:lnTo>
                    <a:pt x="50" y="101"/>
                  </a:lnTo>
                  <a:lnTo>
                    <a:pt x="42" y="110"/>
                  </a:lnTo>
                  <a:lnTo>
                    <a:pt x="36" y="121"/>
                  </a:lnTo>
                  <a:lnTo>
                    <a:pt x="30" y="131"/>
                  </a:lnTo>
                  <a:lnTo>
                    <a:pt x="25" y="141"/>
                  </a:lnTo>
                  <a:lnTo>
                    <a:pt x="20" y="153"/>
                  </a:lnTo>
                  <a:lnTo>
                    <a:pt x="15" y="164"/>
                  </a:lnTo>
                  <a:lnTo>
                    <a:pt x="11" y="175"/>
                  </a:lnTo>
                  <a:lnTo>
                    <a:pt x="8" y="187"/>
                  </a:lnTo>
                  <a:lnTo>
                    <a:pt x="5" y="199"/>
                  </a:lnTo>
                  <a:lnTo>
                    <a:pt x="3" y="212"/>
                  </a:lnTo>
                  <a:lnTo>
                    <a:pt x="1" y="224"/>
                  </a:lnTo>
                  <a:lnTo>
                    <a:pt x="1" y="237"/>
                  </a:lnTo>
                  <a:lnTo>
                    <a:pt x="0" y="249"/>
                  </a:lnTo>
                  <a:lnTo>
                    <a:pt x="1" y="263"/>
                  </a:lnTo>
                  <a:lnTo>
                    <a:pt x="1" y="275"/>
                  </a:lnTo>
                  <a:lnTo>
                    <a:pt x="3" y="287"/>
                  </a:lnTo>
                  <a:lnTo>
                    <a:pt x="5" y="300"/>
                  </a:lnTo>
                  <a:lnTo>
                    <a:pt x="8" y="311"/>
                  </a:lnTo>
                  <a:lnTo>
                    <a:pt x="11" y="324"/>
                  </a:lnTo>
                  <a:lnTo>
                    <a:pt x="15" y="335"/>
                  </a:lnTo>
                  <a:lnTo>
                    <a:pt x="20" y="346"/>
                  </a:lnTo>
                  <a:lnTo>
                    <a:pt x="25" y="357"/>
                  </a:lnTo>
                  <a:lnTo>
                    <a:pt x="30" y="368"/>
                  </a:lnTo>
                  <a:lnTo>
                    <a:pt x="36" y="379"/>
                  </a:lnTo>
                  <a:lnTo>
                    <a:pt x="42" y="389"/>
                  </a:lnTo>
                  <a:lnTo>
                    <a:pt x="50" y="398"/>
                  </a:lnTo>
                  <a:lnTo>
                    <a:pt x="57" y="408"/>
                  </a:lnTo>
                  <a:lnTo>
                    <a:pt x="64" y="417"/>
                  </a:lnTo>
                  <a:lnTo>
                    <a:pt x="72" y="425"/>
                  </a:lnTo>
                  <a:lnTo>
                    <a:pt x="82" y="434"/>
                  </a:lnTo>
                  <a:lnTo>
                    <a:pt x="90" y="441"/>
                  </a:lnTo>
                  <a:lnTo>
                    <a:pt x="99" y="449"/>
                  </a:lnTo>
                  <a:lnTo>
                    <a:pt x="110" y="455"/>
                  </a:lnTo>
                  <a:lnTo>
                    <a:pt x="119" y="463"/>
                  </a:lnTo>
                  <a:lnTo>
                    <a:pt x="130" y="468"/>
                  </a:lnTo>
                  <a:lnTo>
                    <a:pt x="141" y="474"/>
                  </a:lnTo>
                  <a:lnTo>
                    <a:pt x="152" y="478"/>
                  </a:lnTo>
                  <a:lnTo>
                    <a:pt x="163" y="483"/>
                  </a:lnTo>
                  <a:lnTo>
                    <a:pt x="175" y="486"/>
                  </a:lnTo>
                  <a:lnTo>
                    <a:pt x="186" y="491"/>
                  </a:lnTo>
                  <a:lnTo>
                    <a:pt x="199" y="493"/>
                  </a:lnTo>
                  <a:lnTo>
                    <a:pt x="210" y="495"/>
                  </a:lnTo>
                  <a:lnTo>
                    <a:pt x="223" y="497"/>
                  </a:lnTo>
                  <a:lnTo>
                    <a:pt x="236" y="498"/>
                  </a:lnTo>
                  <a:lnTo>
                    <a:pt x="248" y="498"/>
                  </a:lnTo>
                  <a:lnTo>
                    <a:pt x="261" y="498"/>
                  </a:lnTo>
                  <a:lnTo>
                    <a:pt x="274" y="497"/>
                  </a:lnTo>
                  <a:lnTo>
                    <a:pt x="287" y="495"/>
                  </a:lnTo>
                  <a:lnTo>
                    <a:pt x="298" y="493"/>
                  </a:lnTo>
                  <a:lnTo>
                    <a:pt x="311" y="491"/>
                  </a:lnTo>
                  <a:lnTo>
                    <a:pt x="322" y="486"/>
                  </a:lnTo>
                  <a:lnTo>
                    <a:pt x="334" y="483"/>
                  </a:lnTo>
                  <a:lnTo>
                    <a:pt x="346" y="478"/>
                  </a:lnTo>
                  <a:lnTo>
                    <a:pt x="356" y="474"/>
                  </a:lnTo>
                  <a:lnTo>
                    <a:pt x="367" y="468"/>
                  </a:lnTo>
                  <a:lnTo>
                    <a:pt x="377" y="463"/>
                  </a:lnTo>
                  <a:lnTo>
                    <a:pt x="387" y="455"/>
                  </a:lnTo>
                  <a:lnTo>
                    <a:pt x="398" y="449"/>
                  </a:lnTo>
                  <a:lnTo>
                    <a:pt x="407" y="441"/>
                  </a:lnTo>
                  <a:lnTo>
                    <a:pt x="415" y="434"/>
                  </a:lnTo>
                  <a:lnTo>
                    <a:pt x="425" y="425"/>
                  </a:lnTo>
                  <a:lnTo>
                    <a:pt x="433" y="417"/>
                  </a:lnTo>
                  <a:lnTo>
                    <a:pt x="440" y="408"/>
                  </a:lnTo>
                  <a:lnTo>
                    <a:pt x="447" y="398"/>
                  </a:lnTo>
                  <a:lnTo>
                    <a:pt x="455" y="389"/>
                  </a:lnTo>
                  <a:lnTo>
                    <a:pt x="461" y="379"/>
                  </a:lnTo>
                  <a:lnTo>
                    <a:pt x="467" y="368"/>
                  </a:lnTo>
                  <a:lnTo>
                    <a:pt x="472" y="357"/>
                  </a:lnTo>
                  <a:lnTo>
                    <a:pt x="477" y="346"/>
                  </a:lnTo>
                  <a:lnTo>
                    <a:pt x="481" y="335"/>
                  </a:lnTo>
                  <a:lnTo>
                    <a:pt x="486" y="324"/>
                  </a:lnTo>
                  <a:lnTo>
                    <a:pt x="489" y="311"/>
                  </a:lnTo>
                  <a:lnTo>
                    <a:pt x="492" y="300"/>
                  </a:lnTo>
                  <a:lnTo>
                    <a:pt x="494" y="287"/>
                  </a:lnTo>
                  <a:lnTo>
                    <a:pt x="496" y="275"/>
                  </a:lnTo>
                  <a:lnTo>
                    <a:pt x="497" y="263"/>
                  </a:lnTo>
                  <a:lnTo>
                    <a:pt x="497" y="249"/>
                  </a:lnTo>
                  <a:lnTo>
                    <a:pt x="497" y="237"/>
                  </a:lnTo>
                  <a:lnTo>
                    <a:pt x="496" y="224"/>
                  </a:lnTo>
                  <a:lnTo>
                    <a:pt x="494" y="212"/>
                  </a:lnTo>
                  <a:lnTo>
                    <a:pt x="492" y="199"/>
                  </a:lnTo>
                  <a:lnTo>
                    <a:pt x="489" y="187"/>
                  </a:lnTo>
                  <a:lnTo>
                    <a:pt x="486" y="175"/>
                  </a:lnTo>
                  <a:lnTo>
                    <a:pt x="481" y="164"/>
                  </a:lnTo>
                  <a:lnTo>
                    <a:pt x="477" y="153"/>
                  </a:lnTo>
                  <a:lnTo>
                    <a:pt x="472" y="141"/>
                  </a:lnTo>
                  <a:lnTo>
                    <a:pt x="467" y="131"/>
                  </a:lnTo>
                  <a:lnTo>
                    <a:pt x="461" y="121"/>
                  </a:lnTo>
                  <a:lnTo>
                    <a:pt x="455" y="110"/>
                  </a:lnTo>
                  <a:lnTo>
                    <a:pt x="447" y="101"/>
                  </a:lnTo>
                  <a:lnTo>
                    <a:pt x="440" y="91"/>
                  </a:lnTo>
                  <a:lnTo>
                    <a:pt x="433" y="82"/>
                  </a:lnTo>
                  <a:lnTo>
                    <a:pt x="425" y="74"/>
                  </a:lnTo>
                  <a:lnTo>
                    <a:pt x="415" y="66"/>
                  </a:lnTo>
                  <a:lnTo>
                    <a:pt x="407" y="57"/>
                  </a:lnTo>
                  <a:lnTo>
                    <a:pt x="398" y="50"/>
                  </a:lnTo>
                  <a:lnTo>
                    <a:pt x="387" y="43"/>
                  </a:lnTo>
                  <a:lnTo>
                    <a:pt x="377" y="37"/>
                  </a:lnTo>
                  <a:lnTo>
                    <a:pt x="367" y="30"/>
                  </a:lnTo>
                  <a:lnTo>
                    <a:pt x="356" y="25"/>
                  </a:lnTo>
                  <a:lnTo>
                    <a:pt x="346" y="20"/>
                  </a:lnTo>
                  <a:lnTo>
                    <a:pt x="334" y="16"/>
                  </a:lnTo>
                  <a:lnTo>
                    <a:pt x="322" y="12"/>
                  </a:lnTo>
                  <a:lnTo>
                    <a:pt x="311" y="9"/>
                  </a:lnTo>
                  <a:lnTo>
                    <a:pt x="298" y="5"/>
                  </a:lnTo>
                  <a:lnTo>
                    <a:pt x="287" y="3"/>
                  </a:lnTo>
                  <a:lnTo>
                    <a:pt x="274" y="2"/>
                  </a:lnTo>
                  <a:lnTo>
                    <a:pt x="261" y="1"/>
                  </a:lnTo>
                  <a:lnTo>
                    <a:pt x="248" y="0"/>
                  </a:lnTo>
                  <a:close/>
                  <a:moveTo>
                    <a:pt x="250" y="476"/>
                  </a:moveTo>
                  <a:lnTo>
                    <a:pt x="237" y="476"/>
                  </a:lnTo>
                  <a:lnTo>
                    <a:pt x="226" y="475"/>
                  </a:lnTo>
                  <a:lnTo>
                    <a:pt x="214" y="473"/>
                  </a:lnTo>
                  <a:lnTo>
                    <a:pt x="203" y="471"/>
                  </a:lnTo>
                  <a:lnTo>
                    <a:pt x="193" y="469"/>
                  </a:lnTo>
                  <a:lnTo>
                    <a:pt x="181" y="466"/>
                  </a:lnTo>
                  <a:lnTo>
                    <a:pt x="171" y="463"/>
                  </a:lnTo>
                  <a:lnTo>
                    <a:pt x="160" y="458"/>
                  </a:lnTo>
                  <a:lnTo>
                    <a:pt x="151" y="453"/>
                  </a:lnTo>
                  <a:lnTo>
                    <a:pt x="141" y="449"/>
                  </a:lnTo>
                  <a:lnTo>
                    <a:pt x="131" y="443"/>
                  </a:lnTo>
                  <a:lnTo>
                    <a:pt x="122" y="438"/>
                  </a:lnTo>
                  <a:lnTo>
                    <a:pt x="114" y="431"/>
                  </a:lnTo>
                  <a:lnTo>
                    <a:pt x="106" y="424"/>
                  </a:lnTo>
                  <a:lnTo>
                    <a:pt x="97" y="417"/>
                  </a:lnTo>
                  <a:lnTo>
                    <a:pt x="90" y="410"/>
                  </a:lnTo>
                  <a:lnTo>
                    <a:pt x="83" y="402"/>
                  </a:lnTo>
                  <a:lnTo>
                    <a:pt x="76" y="394"/>
                  </a:lnTo>
                  <a:lnTo>
                    <a:pt x="69" y="385"/>
                  </a:lnTo>
                  <a:lnTo>
                    <a:pt x="63" y="377"/>
                  </a:lnTo>
                  <a:lnTo>
                    <a:pt x="57" y="367"/>
                  </a:lnTo>
                  <a:lnTo>
                    <a:pt x="52" y="358"/>
                  </a:lnTo>
                  <a:lnTo>
                    <a:pt x="47" y="348"/>
                  </a:lnTo>
                  <a:lnTo>
                    <a:pt x="42" y="338"/>
                  </a:lnTo>
                  <a:lnTo>
                    <a:pt x="38" y="328"/>
                  </a:lnTo>
                  <a:lnTo>
                    <a:pt x="35" y="316"/>
                  </a:lnTo>
                  <a:lnTo>
                    <a:pt x="32" y="306"/>
                  </a:lnTo>
                  <a:lnTo>
                    <a:pt x="30" y="295"/>
                  </a:lnTo>
                  <a:lnTo>
                    <a:pt x="28" y="284"/>
                  </a:lnTo>
                  <a:lnTo>
                    <a:pt x="27" y="273"/>
                  </a:lnTo>
                  <a:lnTo>
                    <a:pt x="26" y="261"/>
                  </a:lnTo>
                  <a:lnTo>
                    <a:pt x="26" y="249"/>
                  </a:lnTo>
                  <a:lnTo>
                    <a:pt x="26" y="238"/>
                  </a:lnTo>
                  <a:lnTo>
                    <a:pt x="27" y="225"/>
                  </a:lnTo>
                  <a:lnTo>
                    <a:pt x="28" y="214"/>
                  </a:lnTo>
                  <a:lnTo>
                    <a:pt x="30" y="202"/>
                  </a:lnTo>
                  <a:lnTo>
                    <a:pt x="32" y="192"/>
                  </a:lnTo>
                  <a:lnTo>
                    <a:pt x="35" y="181"/>
                  </a:lnTo>
                  <a:lnTo>
                    <a:pt x="38" y="170"/>
                  </a:lnTo>
                  <a:lnTo>
                    <a:pt x="42" y="160"/>
                  </a:lnTo>
                  <a:lnTo>
                    <a:pt x="47" y="150"/>
                  </a:lnTo>
                  <a:lnTo>
                    <a:pt x="52" y="140"/>
                  </a:lnTo>
                  <a:lnTo>
                    <a:pt x="57" y="131"/>
                  </a:lnTo>
                  <a:lnTo>
                    <a:pt x="62" y="122"/>
                  </a:lnTo>
                  <a:lnTo>
                    <a:pt x="68" y="112"/>
                  </a:lnTo>
                  <a:lnTo>
                    <a:pt x="74" y="104"/>
                  </a:lnTo>
                  <a:lnTo>
                    <a:pt x="82" y="96"/>
                  </a:lnTo>
                  <a:lnTo>
                    <a:pt x="89" y="87"/>
                  </a:lnTo>
                  <a:lnTo>
                    <a:pt x="97" y="80"/>
                  </a:lnTo>
                  <a:lnTo>
                    <a:pt x="105" y="74"/>
                  </a:lnTo>
                  <a:lnTo>
                    <a:pt x="113" y="67"/>
                  </a:lnTo>
                  <a:lnTo>
                    <a:pt x="122" y="60"/>
                  </a:lnTo>
                  <a:lnTo>
                    <a:pt x="131" y="55"/>
                  </a:lnTo>
                  <a:lnTo>
                    <a:pt x="141" y="49"/>
                  </a:lnTo>
                  <a:lnTo>
                    <a:pt x="150" y="45"/>
                  </a:lnTo>
                  <a:lnTo>
                    <a:pt x="160" y="40"/>
                  </a:lnTo>
                  <a:lnTo>
                    <a:pt x="171" y="37"/>
                  </a:lnTo>
                  <a:lnTo>
                    <a:pt x="181" y="32"/>
                  </a:lnTo>
                  <a:lnTo>
                    <a:pt x="192" y="29"/>
                  </a:lnTo>
                  <a:lnTo>
                    <a:pt x="203" y="27"/>
                  </a:lnTo>
                  <a:lnTo>
                    <a:pt x="214" y="25"/>
                  </a:lnTo>
                  <a:lnTo>
                    <a:pt x="226" y="24"/>
                  </a:lnTo>
                  <a:lnTo>
                    <a:pt x="237" y="23"/>
                  </a:lnTo>
                  <a:lnTo>
                    <a:pt x="250" y="23"/>
                  </a:lnTo>
                  <a:lnTo>
                    <a:pt x="261" y="23"/>
                  </a:lnTo>
                  <a:lnTo>
                    <a:pt x="272" y="24"/>
                  </a:lnTo>
                  <a:lnTo>
                    <a:pt x="284" y="25"/>
                  </a:lnTo>
                  <a:lnTo>
                    <a:pt x="295" y="27"/>
                  </a:lnTo>
                  <a:lnTo>
                    <a:pt x="306" y="29"/>
                  </a:lnTo>
                  <a:lnTo>
                    <a:pt x="317" y="32"/>
                  </a:lnTo>
                  <a:lnTo>
                    <a:pt x="327" y="37"/>
                  </a:lnTo>
                  <a:lnTo>
                    <a:pt x="338" y="40"/>
                  </a:lnTo>
                  <a:lnTo>
                    <a:pt x="357" y="50"/>
                  </a:lnTo>
                  <a:lnTo>
                    <a:pt x="376" y="60"/>
                  </a:lnTo>
                  <a:lnTo>
                    <a:pt x="392" y="74"/>
                  </a:lnTo>
                  <a:lnTo>
                    <a:pt x="408" y="88"/>
                  </a:lnTo>
                  <a:lnTo>
                    <a:pt x="422" y="104"/>
                  </a:lnTo>
                  <a:lnTo>
                    <a:pt x="435" y="122"/>
                  </a:lnTo>
                  <a:lnTo>
                    <a:pt x="446" y="140"/>
                  </a:lnTo>
                  <a:lnTo>
                    <a:pt x="455" y="160"/>
                  </a:lnTo>
                  <a:lnTo>
                    <a:pt x="462" y="181"/>
                  </a:lnTo>
                  <a:lnTo>
                    <a:pt x="467" y="202"/>
                  </a:lnTo>
                  <a:lnTo>
                    <a:pt x="469" y="214"/>
                  </a:lnTo>
                  <a:lnTo>
                    <a:pt x="471" y="225"/>
                  </a:lnTo>
                  <a:lnTo>
                    <a:pt x="471" y="237"/>
                  </a:lnTo>
                  <a:lnTo>
                    <a:pt x="472" y="249"/>
                  </a:lnTo>
                  <a:lnTo>
                    <a:pt x="471" y="260"/>
                  </a:lnTo>
                  <a:lnTo>
                    <a:pt x="471" y="272"/>
                  </a:lnTo>
                  <a:lnTo>
                    <a:pt x="469" y="283"/>
                  </a:lnTo>
                  <a:lnTo>
                    <a:pt x="467" y="295"/>
                  </a:lnTo>
                  <a:lnTo>
                    <a:pt x="465" y="306"/>
                  </a:lnTo>
                  <a:lnTo>
                    <a:pt x="462" y="316"/>
                  </a:lnTo>
                  <a:lnTo>
                    <a:pt x="459" y="327"/>
                  </a:lnTo>
                  <a:lnTo>
                    <a:pt x="455" y="337"/>
                  </a:lnTo>
                  <a:lnTo>
                    <a:pt x="445" y="357"/>
                  </a:lnTo>
                  <a:lnTo>
                    <a:pt x="435" y="375"/>
                  </a:lnTo>
                  <a:lnTo>
                    <a:pt x="429" y="385"/>
                  </a:lnTo>
                  <a:lnTo>
                    <a:pt x="422" y="393"/>
                  </a:lnTo>
                  <a:lnTo>
                    <a:pt x="415" y="401"/>
                  </a:lnTo>
                  <a:lnTo>
                    <a:pt x="408" y="410"/>
                  </a:lnTo>
                  <a:lnTo>
                    <a:pt x="392" y="424"/>
                  </a:lnTo>
                  <a:lnTo>
                    <a:pt x="376" y="438"/>
                  </a:lnTo>
                  <a:lnTo>
                    <a:pt x="367" y="443"/>
                  </a:lnTo>
                  <a:lnTo>
                    <a:pt x="357" y="449"/>
                  </a:lnTo>
                  <a:lnTo>
                    <a:pt x="347" y="453"/>
                  </a:lnTo>
                  <a:lnTo>
                    <a:pt x="338" y="458"/>
                  </a:lnTo>
                  <a:lnTo>
                    <a:pt x="327" y="463"/>
                  </a:lnTo>
                  <a:lnTo>
                    <a:pt x="317" y="466"/>
                  </a:lnTo>
                  <a:lnTo>
                    <a:pt x="306" y="469"/>
                  </a:lnTo>
                  <a:lnTo>
                    <a:pt x="295" y="471"/>
                  </a:lnTo>
                  <a:lnTo>
                    <a:pt x="284" y="473"/>
                  </a:lnTo>
                  <a:lnTo>
                    <a:pt x="272" y="475"/>
                  </a:lnTo>
                  <a:lnTo>
                    <a:pt x="261" y="476"/>
                  </a:lnTo>
                  <a:lnTo>
                    <a:pt x="250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42" name="Freeform 94"/>
            <p:cNvSpPr>
              <a:spLocks noEditPoints="1"/>
            </p:cNvSpPr>
            <p:nvPr/>
          </p:nvSpPr>
          <p:spPr bwMode="auto">
            <a:xfrm>
              <a:off x="5327" y="4100"/>
              <a:ext cx="10" cy="14"/>
            </a:xfrm>
            <a:custGeom>
              <a:avLst/>
              <a:gdLst>
                <a:gd name="T0" fmla="*/ 0 w 218"/>
                <a:gd name="T1" fmla="*/ 0 h 293"/>
                <a:gd name="T2" fmla="*/ 0 w 218"/>
                <a:gd name="T3" fmla="*/ 0 h 293"/>
                <a:gd name="T4" fmla="*/ 0 w 218"/>
                <a:gd name="T5" fmla="*/ 0 h 293"/>
                <a:gd name="T6" fmla="*/ 0 w 218"/>
                <a:gd name="T7" fmla="*/ 0 h 293"/>
                <a:gd name="T8" fmla="*/ 0 w 218"/>
                <a:gd name="T9" fmla="*/ 0 h 293"/>
                <a:gd name="T10" fmla="*/ 0 w 218"/>
                <a:gd name="T11" fmla="*/ 0 h 293"/>
                <a:gd name="T12" fmla="*/ 0 w 218"/>
                <a:gd name="T13" fmla="*/ 0 h 293"/>
                <a:gd name="T14" fmla="*/ 0 w 218"/>
                <a:gd name="T15" fmla="*/ 0 h 293"/>
                <a:gd name="T16" fmla="*/ 0 w 218"/>
                <a:gd name="T17" fmla="*/ 0 h 293"/>
                <a:gd name="T18" fmla="*/ 0 w 218"/>
                <a:gd name="T19" fmla="*/ 0 h 293"/>
                <a:gd name="T20" fmla="*/ 0 w 218"/>
                <a:gd name="T21" fmla="*/ 0 h 293"/>
                <a:gd name="T22" fmla="*/ 0 w 218"/>
                <a:gd name="T23" fmla="*/ 0 h 293"/>
                <a:gd name="T24" fmla="*/ 0 w 218"/>
                <a:gd name="T25" fmla="*/ 0 h 293"/>
                <a:gd name="T26" fmla="*/ 0 w 218"/>
                <a:gd name="T27" fmla="*/ 0 h 293"/>
                <a:gd name="T28" fmla="*/ 0 w 218"/>
                <a:gd name="T29" fmla="*/ 0 h 293"/>
                <a:gd name="T30" fmla="*/ 0 w 218"/>
                <a:gd name="T31" fmla="*/ 0 h 293"/>
                <a:gd name="T32" fmla="*/ 0 w 218"/>
                <a:gd name="T33" fmla="*/ 0 h 293"/>
                <a:gd name="T34" fmla="*/ 0 w 218"/>
                <a:gd name="T35" fmla="*/ 0 h 293"/>
                <a:gd name="T36" fmla="*/ 0 w 218"/>
                <a:gd name="T37" fmla="*/ 0 h 293"/>
                <a:gd name="T38" fmla="*/ 0 w 218"/>
                <a:gd name="T39" fmla="*/ 0 h 293"/>
                <a:gd name="T40" fmla="*/ 0 w 218"/>
                <a:gd name="T41" fmla="*/ 0 h 293"/>
                <a:gd name="T42" fmla="*/ 0 w 218"/>
                <a:gd name="T43" fmla="*/ 0 h 293"/>
                <a:gd name="T44" fmla="*/ 0 w 218"/>
                <a:gd name="T45" fmla="*/ 0 h 293"/>
                <a:gd name="T46" fmla="*/ 0 w 218"/>
                <a:gd name="T47" fmla="*/ 0 h 293"/>
                <a:gd name="T48" fmla="*/ 0 w 218"/>
                <a:gd name="T49" fmla="*/ 0 h 293"/>
                <a:gd name="T50" fmla="*/ 0 w 218"/>
                <a:gd name="T51" fmla="*/ 0 h 293"/>
                <a:gd name="T52" fmla="*/ 0 w 218"/>
                <a:gd name="T53" fmla="*/ 0 h 293"/>
                <a:gd name="T54" fmla="*/ 0 w 218"/>
                <a:gd name="T55" fmla="*/ 0 h 293"/>
                <a:gd name="T56" fmla="*/ 0 w 218"/>
                <a:gd name="T57" fmla="*/ 0 h 293"/>
                <a:gd name="T58" fmla="*/ 0 w 218"/>
                <a:gd name="T59" fmla="*/ 0 h 293"/>
                <a:gd name="T60" fmla="*/ 0 w 218"/>
                <a:gd name="T61" fmla="*/ 0 h 293"/>
                <a:gd name="T62" fmla="*/ 0 w 218"/>
                <a:gd name="T63" fmla="*/ 0 h 293"/>
                <a:gd name="T64" fmla="*/ 0 w 218"/>
                <a:gd name="T65" fmla="*/ 0 h 293"/>
                <a:gd name="T66" fmla="*/ 0 w 218"/>
                <a:gd name="T67" fmla="*/ 0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18" h="293">
                  <a:moveTo>
                    <a:pt x="206" y="81"/>
                  </a:moveTo>
                  <a:lnTo>
                    <a:pt x="205" y="71"/>
                  </a:lnTo>
                  <a:lnTo>
                    <a:pt x="204" y="62"/>
                  </a:lnTo>
                  <a:lnTo>
                    <a:pt x="203" y="54"/>
                  </a:lnTo>
                  <a:lnTo>
                    <a:pt x="200" y="45"/>
                  </a:lnTo>
                  <a:lnTo>
                    <a:pt x="197" y="38"/>
                  </a:lnTo>
                  <a:lnTo>
                    <a:pt x="193" y="31"/>
                  </a:lnTo>
                  <a:lnTo>
                    <a:pt x="189" y="26"/>
                  </a:lnTo>
                  <a:lnTo>
                    <a:pt x="184" y="20"/>
                  </a:lnTo>
                  <a:lnTo>
                    <a:pt x="177" y="15"/>
                  </a:lnTo>
                  <a:lnTo>
                    <a:pt x="170" y="11"/>
                  </a:lnTo>
                  <a:lnTo>
                    <a:pt x="162" y="7"/>
                  </a:lnTo>
                  <a:lnTo>
                    <a:pt x="154" y="5"/>
                  </a:lnTo>
                  <a:lnTo>
                    <a:pt x="144" y="2"/>
                  </a:lnTo>
                  <a:lnTo>
                    <a:pt x="134" y="1"/>
                  </a:lnTo>
                  <a:lnTo>
                    <a:pt x="123" y="0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293"/>
                  </a:lnTo>
                  <a:lnTo>
                    <a:pt x="25" y="293"/>
                  </a:lnTo>
                  <a:lnTo>
                    <a:pt x="25" y="157"/>
                  </a:lnTo>
                  <a:lnTo>
                    <a:pt x="102" y="157"/>
                  </a:lnTo>
                  <a:lnTo>
                    <a:pt x="190" y="293"/>
                  </a:lnTo>
                  <a:lnTo>
                    <a:pt x="218" y="293"/>
                  </a:lnTo>
                  <a:lnTo>
                    <a:pt x="131" y="158"/>
                  </a:lnTo>
                  <a:lnTo>
                    <a:pt x="145" y="155"/>
                  </a:lnTo>
                  <a:lnTo>
                    <a:pt x="160" y="150"/>
                  </a:lnTo>
                  <a:lnTo>
                    <a:pt x="166" y="147"/>
                  </a:lnTo>
                  <a:lnTo>
                    <a:pt x="172" y="143"/>
                  </a:lnTo>
                  <a:lnTo>
                    <a:pt x="178" y="140"/>
                  </a:lnTo>
                  <a:lnTo>
                    <a:pt x="184" y="135"/>
                  </a:lnTo>
                  <a:lnTo>
                    <a:pt x="189" y="129"/>
                  </a:lnTo>
                  <a:lnTo>
                    <a:pt x="193" y="124"/>
                  </a:lnTo>
                  <a:lnTo>
                    <a:pt x="197" y="118"/>
                  </a:lnTo>
                  <a:lnTo>
                    <a:pt x="200" y="112"/>
                  </a:lnTo>
                  <a:lnTo>
                    <a:pt x="202" y="105"/>
                  </a:lnTo>
                  <a:lnTo>
                    <a:pt x="204" y="97"/>
                  </a:lnTo>
                  <a:lnTo>
                    <a:pt x="205" y="89"/>
                  </a:lnTo>
                  <a:lnTo>
                    <a:pt x="206" y="81"/>
                  </a:lnTo>
                  <a:close/>
                  <a:moveTo>
                    <a:pt x="88" y="136"/>
                  </a:moveTo>
                  <a:lnTo>
                    <a:pt x="25" y="136"/>
                  </a:lnTo>
                  <a:lnTo>
                    <a:pt x="25" y="22"/>
                  </a:lnTo>
                  <a:lnTo>
                    <a:pt x="107" y="22"/>
                  </a:lnTo>
                  <a:lnTo>
                    <a:pt x="119" y="22"/>
                  </a:lnTo>
                  <a:lnTo>
                    <a:pt x="133" y="24"/>
                  </a:lnTo>
                  <a:lnTo>
                    <a:pt x="145" y="28"/>
                  </a:lnTo>
                  <a:lnTo>
                    <a:pt x="157" y="34"/>
                  </a:lnTo>
                  <a:lnTo>
                    <a:pt x="162" y="37"/>
                  </a:lnTo>
                  <a:lnTo>
                    <a:pt x="166" y="41"/>
                  </a:lnTo>
                  <a:lnTo>
                    <a:pt x="170" y="47"/>
                  </a:lnTo>
                  <a:lnTo>
                    <a:pt x="174" y="52"/>
                  </a:lnTo>
                  <a:lnTo>
                    <a:pt x="177" y="58"/>
                  </a:lnTo>
                  <a:lnTo>
                    <a:pt x="180" y="64"/>
                  </a:lnTo>
                  <a:lnTo>
                    <a:pt x="181" y="71"/>
                  </a:lnTo>
                  <a:lnTo>
                    <a:pt x="181" y="80"/>
                  </a:lnTo>
                  <a:lnTo>
                    <a:pt x="181" y="89"/>
                  </a:lnTo>
                  <a:lnTo>
                    <a:pt x="178" y="97"/>
                  </a:lnTo>
                  <a:lnTo>
                    <a:pt x="176" y="104"/>
                  </a:lnTo>
                  <a:lnTo>
                    <a:pt x="172" y="110"/>
                  </a:lnTo>
                  <a:lnTo>
                    <a:pt x="168" y="116"/>
                  </a:lnTo>
                  <a:lnTo>
                    <a:pt x="163" y="120"/>
                  </a:lnTo>
                  <a:lnTo>
                    <a:pt x="158" y="124"/>
                  </a:lnTo>
                  <a:lnTo>
                    <a:pt x="152" y="127"/>
                  </a:lnTo>
                  <a:lnTo>
                    <a:pt x="144" y="129"/>
                  </a:lnTo>
                  <a:lnTo>
                    <a:pt x="137" y="132"/>
                  </a:lnTo>
                  <a:lnTo>
                    <a:pt x="129" y="133"/>
                  </a:lnTo>
                  <a:lnTo>
                    <a:pt x="122" y="135"/>
                  </a:lnTo>
                  <a:lnTo>
                    <a:pt x="105" y="136"/>
                  </a:lnTo>
                  <a:lnTo>
                    <a:pt x="88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033" name="Rectangle 2"/>
          <p:cNvSpPr>
            <a:spLocks noChangeArrowheads="1"/>
          </p:cNvSpPr>
          <p:nvPr/>
        </p:nvSpPr>
        <p:spPr bwMode="auto">
          <a:xfrm>
            <a:off x="0" y="6777038"/>
            <a:ext cx="12192000" cy="80962"/>
          </a:xfrm>
          <a:prstGeom prst="rect">
            <a:avLst/>
          </a:prstGeom>
          <a:gradFill rotWithShape="1">
            <a:gsLst>
              <a:gs pos="0">
                <a:srgbClr val="3A75C4"/>
              </a:gs>
              <a:gs pos="100000">
                <a:srgbClr val="0039A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432000" tIns="0" rIns="0" bIns="0" anchor="ctr"/>
          <a:lstStyle>
            <a:lvl1pPr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en-US" sz="1200" b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1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pull dir="rd"/>
  </p:transition>
  <p:timing>
    <p:tnLst>
      <p:par>
        <p:cTn id="1" dur="indefinite" restart="never" nodeType="tmRoot"/>
      </p:par>
    </p:tnLst>
  </p:timing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</a:defRPr>
      </a:lvl9pPr>
    </p:titleStyle>
    <p:bodyStyle>
      <a:lvl1pPr marL="230188" indent="-230188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168275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857250" indent="-171450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00150" indent="-171450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1543050" indent="-171450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000250" indent="-171450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457450" indent="-171450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914650" indent="-171450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371850" indent="-171450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DEA18D0-27F3-458B-8859-07D0E70DB880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F93684-CF23-4728-A823-048F90AB0A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847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4"/>
          <p:cNvSpPr>
            <a:spLocks noChangeArrowheads="1"/>
          </p:cNvSpPr>
          <p:nvPr/>
        </p:nvSpPr>
        <p:spPr bwMode="auto">
          <a:xfrm>
            <a:off x="0" y="0"/>
            <a:ext cx="12192000" cy="6870700"/>
          </a:xfrm>
          <a:prstGeom prst="rect">
            <a:avLst/>
          </a:prstGeom>
          <a:gradFill rotWithShape="1">
            <a:gsLst>
              <a:gs pos="0">
                <a:srgbClr val="0038A8"/>
              </a:gs>
              <a:gs pos="100000">
                <a:srgbClr val="3A75C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400" smtClean="0"/>
          </a:p>
        </p:txBody>
      </p:sp>
      <p:pic>
        <p:nvPicPr>
          <p:cNvPr id="3075" name="Picture 35" descr="Boeing_white_large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1" y="2968625"/>
            <a:ext cx="492336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8"/>
          <p:cNvSpPr>
            <a:spLocks noChangeArrowheads="1"/>
          </p:cNvSpPr>
          <p:nvPr/>
        </p:nvSpPr>
        <p:spPr bwMode="auto">
          <a:xfrm>
            <a:off x="520700" y="6519864"/>
            <a:ext cx="3566584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4" tIns="9144" rIns="9144" bIns="9144">
            <a:spAutoFit/>
          </a:bodyPr>
          <a:lstStyle>
            <a:lvl1pPr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600" smtClean="0">
                <a:solidFill>
                  <a:schemeClr val="bg1"/>
                </a:solidFill>
              </a:rPr>
              <a:t>Copyright © 2005 Boeing. All rights reserved.</a:t>
            </a:r>
          </a:p>
        </p:txBody>
      </p:sp>
      <p:sp>
        <p:nvSpPr>
          <p:cNvPr id="44062" name="Rectangle 3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697633" y="6692900"/>
            <a:ext cx="950384" cy="173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8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B472838E-DE25-4560-8878-B06E078574E0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8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med">
    <p:pull dir="rd"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12192000" cy="6870700"/>
          </a:xfrm>
          <a:prstGeom prst="rect">
            <a:avLst/>
          </a:prstGeom>
          <a:gradFill rotWithShape="1">
            <a:gsLst>
              <a:gs pos="0">
                <a:srgbClr val="0038A8"/>
              </a:gs>
              <a:gs pos="100000">
                <a:srgbClr val="3A75C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400" smtClean="0"/>
          </a:p>
        </p:txBody>
      </p:sp>
      <p:pic>
        <p:nvPicPr>
          <p:cNvPr id="4099" name="Picture 3" descr="Boeing_white_large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1" y="2968625"/>
            <a:ext cx="492336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20700" y="6519864"/>
            <a:ext cx="3566584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4" tIns="9144" rIns="9144" bIns="9144">
            <a:spAutoFit/>
          </a:bodyPr>
          <a:lstStyle>
            <a:lvl1pPr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600" smtClean="0">
                <a:solidFill>
                  <a:schemeClr val="bg1"/>
                </a:solidFill>
              </a:rPr>
              <a:t>Copyright © 2005 Boeing. All rights reserved.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697633" y="6692900"/>
            <a:ext cx="950384" cy="173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8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4924ACBF-4DD0-4516-9393-2C6681B181ED}" type="datetime1">
              <a:rPr lang="en-US"/>
              <a:pPr>
                <a:defRPr/>
              </a:pPr>
              <a:t>3/16/2021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8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med">
    <p:pull dir="rd"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8585" y="1520825"/>
            <a:ext cx="11127316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50" name="Rectangle 126"/>
          <p:cNvSpPr>
            <a:spLocks noChangeArrowheads="1"/>
          </p:cNvSpPr>
          <p:nvPr/>
        </p:nvSpPr>
        <p:spPr bwMode="auto">
          <a:xfrm>
            <a:off x="9247717" y="6543676"/>
            <a:ext cx="2844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F331BBD9-8608-4B67-9B45-058AEEC04D3E}" type="slidenum">
              <a:rPr lang="en-US" altLang="en-US" sz="600" smtClean="0">
                <a:solidFill>
                  <a:srgbClr val="000000"/>
                </a:solidFill>
                <a:latin typeface="Times" panose="02020603050405020304" pitchFamily="18" charset="0"/>
              </a:rPr>
              <a:pPr algn="r">
                <a:defRPr/>
              </a:pPr>
              <a:t>‹#›</a:t>
            </a:fld>
            <a:endParaRPr lang="en-US" altLang="en-US" sz="600" dirty="0" smtClean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1028" name="Text Box 134"/>
          <p:cNvSpPr txBox="1">
            <a:spLocks noChangeArrowheads="1"/>
          </p:cNvSpPr>
          <p:nvPr/>
        </p:nvSpPr>
        <p:spPr bwMode="gray">
          <a:xfrm>
            <a:off x="4979755" y="6376989"/>
            <a:ext cx="236795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900" b="1" smtClean="0">
                <a:solidFill>
                  <a:srgbClr val="000000"/>
                </a:solidFill>
              </a:rPr>
              <a:t>Boeing Proprietary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750" b="1" smtClean="0">
                <a:solidFill>
                  <a:srgbClr val="000000"/>
                </a:solidFill>
              </a:rPr>
              <a:t>(Distribution Limited to Boeing Personnel Only)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2452" y="433389"/>
            <a:ext cx="11068049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0" y="1"/>
            <a:ext cx="12192000" cy="284163"/>
          </a:xfrm>
          <a:prstGeom prst="rect">
            <a:avLst/>
          </a:prstGeom>
          <a:gradFill rotWithShape="1">
            <a:gsLst>
              <a:gs pos="0">
                <a:srgbClr val="3A75C4"/>
              </a:gs>
              <a:gs pos="100000">
                <a:srgbClr val="0039A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24000" tIns="0" rIns="0" bIns="0" anchor="ctr"/>
          <a:lstStyle>
            <a:lvl1pPr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020763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2076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>
                <a:srgbClr val="0038A8"/>
              </a:buClr>
              <a:defRPr/>
            </a:pPr>
            <a:r>
              <a:rPr lang="en-US" altLang="en-US" sz="750" b="1" smtClean="0">
                <a:solidFill>
                  <a:srgbClr val="FFFFFF"/>
                </a:solidFill>
              </a:rPr>
              <a:t>Lunch &amp; Learn – India Business Culture</a:t>
            </a:r>
          </a:p>
        </p:txBody>
      </p:sp>
      <p:sp>
        <p:nvSpPr>
          <p:cNvPr id="1031" name="Text Box 84"/>
          <p:cNvSpPr txBox="1">
            <a:spLocks noChangeArrowheads="1"/>
          </p:cNvSpPr>
          <p:nvPr/>
        </p:nvSpPr>
        <p:spPr bwMode="auto">
          <a:xfrm>
            <a:off x="5171018" y="-12700"/>
            <a:ext cx="105028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750" b="1" smtClean="0">
                <a:solidFill>
                  <a:srgbClr val="000000"/>
                </a:solidFill>
              </a:rPr>
              <a:t>Boeing Proprietary</a:t>
            </a:r>
          </a:p>
        </p:txBody>
      </p:sp>
      <p:grpSp>
        <p:nvGrpSpPr>
          <p:cNvPr id="5128" name="Group 85"/>
          <p:cNvGrpSpPr>
            <a:grpSpLocks/>
          </p:cNvGrpSpPr>
          <p:nvPr/>
        </p:nvGrpSpPr>
        <p:grpSpPr bwMode="auto">
          <a:xfrm>
            <a:off x="9944100" y="6438900"/>
            <a:ext cx="1670051" cy="273050"/>
            <a:chOff x="4554" y="4060"/>
            <a:chExt cx="789" cy="172"/>
          </a:xfrm>
        </p:grpSpPr>
        <p:sp>
          <p:nvSpPr>
            <p:cNvPr id="1034" name="Freeform 86"/>
            <p:cNvSpPr>
              <a:spLocks noEditPoints="1"/>
            </p:cNvSpPr>
            <p:nvPr/>
          </p:nvSpPr>
          <p:spPr bwMode="auto">
            <a:xfrm>
              <a:off x="4554" y="4060"/>
              <a:ext cx="208" cy="172"/>
            </a:xfrm>
            <a:custGeom>
              <a:avLst/>
              <a:gdLst>
                <a:gd name="T0" fmla="*/ 0 w 4377"/>
                <a:gd name="T1" fmla="*/ 0 h 3607"/>
                <a:gd name="T2" fmla="*/ 0 w 4377"/>
                <a:gd name="T3" fmla="*/ 0 h 3607"/>
                <a:gd name="T4" fmla="*/ 0 w 4377"/>
                <a:gd name="T5" fmla="*/ 0 h 3607"/>
                <a:gd name="T6" fmla="*/ 0 w 4377"/>
                <a:gd name="T7" fmla="*/ 0 h 3607"/>
                <a:gd name="T8" fmla="*/ 0 w 4377"/>
                <a:gd name="T9" fmla="*/ 0 h 3607"/>
                <a:gd name="T10" fmla="*/ 0 w 4377"/>
                <a:gd name="T11" fmla="*/ 0 h 3607"/>
                <a:gd name="T12" fmla="*/ 0 w 4377"/>
                <a:gd name="T13" fmla="*/ 0 h 3607"/>
                <a:gd name="T14" fmla="*/ 0 w 4377"/>
                <a:gd name="T15" fmla="*/ 0 h 3607"/>
                <a:gd name="T16" fmla="*/ 0 w 4377"/>
                <a:gd name="T17" fmla="*/ 0 h 3607"/>
                <a:gd name="T18" fmla="*/ 0 w 4377"/>
                <a:gd name="T19" fmla="*/ 0 h 3607"/>
                <a:gd name="T20" fmla="*/ 0 w 4377"/>
                <a:gd name="T21" fmla="*/ 0 h 3607"/>
                <a:gd name="T22" fmla="*/ 0 w 4377"/>
                <a:gd name="T23" fmla="*/ 0 h 3607"/>
                <a:gd name="T24" fmla="*/ 0 w 4377"/>
                <a:gd name="T25" fmla="*/ 0 h 3607"/>
                <a:gd name="T26" fmla="*/ 0 w 4377"/>
                <a:gd name="T27" fmla="*/ 0 h 3607"/>
                <a:gd name="T28" fmla="*/ 0 w 4377"/>
                <a:gd name="T29" fmla="*/ 0 h 3607"/>
                <a:gd name="T30" fmla="*/ 0 w 4377"/>
                <a:gd name="T31" fmla="*/ 0 h 3607"/>
                <a:gd name="T32" fmla="*/ 0 w 4377"/>
                <a:gd name="T33" fmla="*/ 0 h 3607"/>
                <a:gd name="T34" fmla="*/ 0 w 4377"/>
                <a:gd name="T35" fmla="*/ 0 h 3607"/>
                <a:gd name="T36" fmla="*/ 0 w 4377"/>
                <a:gd name="T37" fmla="*/ 0 h 3607"/>
                <a:gd name="T38" fmla="*/ 0 w 4377"/>
                <a:gd name="T39" fmla="*/ 0 h 3607"/>
                <a:gd name="T40" fmla="*/ 0 w 4377"/>
                <a:gd name="T41" fmla="*/ 0 h 3607"/>
                <a:gd name="T42" fmla="*/ 0 w 4377"/>
                <a:gd name="T43" fmla="*/ 0 h 3607"/>
                <a:gd name="T44" fmla="*/ 0 w 4377"/>
                <a:gd name="T45" fmla="*/ 0 h 3607"/>
                <a:gd name="T46" fmla="*/ 0 w 4377"/>
                <a:gd name="T47" fmla="*/ 0 h 3607"/>
                <a:gd name="T48" fmla="*/ 0 w 4377"/>
                <a:gd name="T49" fmla="*/ 0 h 3607"/>
                <a:gd name="T50" fmla="*/ 0 w 4377"/>
                <a:gd name="T51" fmla="*/ 0 h 3607"/>
                <a:gd name="T52" fmla="*/ 0 w 4377"/>
                <a:gd name="T53" fmla="*/ 0 h 3607"/>
                <a:gd name="T54" fmla="*/ 0 w 4377"/>
                <a:gd name="T55" fmla="*/ 0 h 3607"/>
                <a:gd name="T56" fmla="*/ 0 w 4377"/>
                <a:gd name="T57" fmla="*/ 0 h 3607"/>
                <a:gd name="T58" fmla="*/ 0 w 4377"/>
                <a:gd name="T59" fmla="*/ 0 h 3607"/>
                <a:gd name="T60" fmla="*/ 0 w 4377"/>
                <a:gd name="T61" fmla="*/ 0 h 3607"/>
                <a:gd name="T62" fmla="*/ 0 w 4377"/>
                <a:gd name="T63" fmla="*/ 0 h 3607"/>
                <a:gd name="T64" fmla="*/ 0 w 4377"/>
                <a:gd name="T65" fmla="*/ 0 h 3607"/>
                <a:gd name="T66" fmla="*/ 0 w 4377"/>
                <a:gd name="T67" fmla="*/ 0 h 3607"/>
                <a:gd name="T68" fmla="*/ 0 w 4377"/>
                <a:gd name="T69" fmla="*/ 0 h 3607"/>
                <a:gd name="T70" fmla="*/ 0 w 4377"/>
                <a:gd name="T71" fmla="*/ 0 h 3607"/>
                <a:gd name="T72" fmla="*/ 0 w 4377"/>
                <a:gd name="T73" fmla="*/ 0 h 3607"/>
                <a:gd name="T74" fmla="*/ 0 w 4377"/>
                <a:gd name="T75" fmla="*/ 0 h 3607"/>
                <a:gd name="T76" fmla="*/ 0 w 4377"/>
                <a:gd name="T77" fmla="*/ 0 h 3607"/>
                <a:gd name="T78" fmla="*/ 0 w 4377"/>
                <a:gd name="T79" fmla="*/ 0 h 3607"/>
                <a:gd name="T80" fmla="*/ 0 w 4377"/>
                <a:gd name="T81" fmla="*/ 0 h 3607"/>
                <a:gd name="T82" fmla="*/ 0 w 4377"/>
                <a:gd name="T83" fmla="*/ 0 h 3607"/>
                <a:gd name="T84" fmla="*/ 0 w 4377"/>
                <a:gd name="T85" fmla="*/ 0 h 3607"/>
                <a:gd name="T86" fmla="*/ 0 w 4377"/>
                <a:gd name="T87" fmla="*/ 0 h 3607"/>
                <a:gd name="T88" fmla="*/ 0 w 4377"/>
                <a:gd name="T89" fmla="*/ 0 h 3607"/>
                <a:gd name="T90" fmla="*/ 0 w 4377"/>
                <a:gd name="T91" fmla="*/ 0 h 3607"/>
                <a:gd name="T92" fmla="*/ 0 w 4377"/>
                <a:gd name="T93" fmla="*/ 0 h 3607"/>
                <a:gd name="T94" fmla="*/ 0 w 4377"/>
                <a:gd name="T95" fmla="*/ 0 h 3607"/>
                <a:gd name="T96" fmla="*/ 0 w 4377"/>
                <a:gd name="T97" fmla="*/ 0 h 3607"/>
                <a:gd name="T98" fmla="*/ 0 w 4377"/>
                <a:gd name="T99" fmla="*/ 0 h 3607"/>
                <a:gd name="T100" fmla="*/ 0 w 4377"/>
                <a:gd name="T101" fmla="*/ 0 h 3607"/>
                <a:gd name="T102" fmla="*/ 0 w 4377"/>
                <a:gd name="T103" fmla="*/ 0 h 3607"/>
                <a:gd name="T104" fmla="*/ 0 w 4377"/>
                <a:gd name="T105" fmla="*/ 0 h 3607"/>
                <a:gd name="T106" fmla="*/ 0 w 4377"/>
                <a:gd name="T107" fmla="*/ 0 h 3607"/>
                <a:gd name="T108" fmla="*/ 0 w 4377"/>
                <a:gd name="T109" fmla="*/ 0 h 3607"/>
                <a:gd name="T110" fmla="*/ 0 w 4377"/>
                <a:gd name="T111" fmla="*/ 0 h 3607"/>
                <a:gd name="T112" fmla="*/ 0 w 4377"/>
                <a:gd name="T113" fmla="*/ 0 h 3607"/>
                <a:gd name="T114" fmla="*/ 0 w 4377"/>
                <a:gd name="T115" fmla="*/ 0 h 3607"/>
                <a:gd name="T116" fmla="*/ 0 w 4377"/>
                <a:gd name="T117" fmla="*/ 0 h 3607"/>
                <a:gd name="T118" fmla="*/ 0 w 4377"/>
                <a:gd name="T119" fmla="*/ 0 h 3607"/>
                <a:gd name="T120" fmla="*/ 0 w 4377"/>
                <a:gd name="T121" fmla="*/ 0 h 36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77" h="3607">
                  <a:moveTo>
                    <a:pt x="2400" y="2190"/>
                  </a:moveTo>
                  <a:lnTo>
                    <a:pt x="2414" y="2160"/>
                  </a:lnTo>
                  <a:lnTo>
                    <a:pt x="2427" y="2129"/>
                  </a:lnTo>
                  <a:lnTo>
                    <a:pt x="2439" y="2098"/>
                  </a:lnTo>
                  <a:lnTo>
                    <a:pt x="2450" y="2066"/>
                  </a:lnTo>
                  <a:lnTo>
                    <a:pt x="2462" y="2034"/>
                  </a:lnTo>
                  <a:lnTo>
                    <a:pt x="2471" y="2002"/>
                  </a:lnTo>
                  <a:lnTo>
                    <a:pt x="2479" y="1968"/>
                  </a:lnTo>
                  <a:lnTo>
                    <a:pt x="2487" y="1935"/>
                  </a:lnTo>
                  <a:lnTo>
                    <a:pt x="2495" y="1902"/>
                  </a:lnTo>
                  <a:lnTo>
                    <a:pt x="2501" y="1868"/>
                  </a:lnTo>
                  <a:lnTo>
                    <a:pt x="2506" y="1835"/>
                  </a:lnTo>
                  <a:lnTo>
                    <a:pt x="2511" y="1799"/>
                  </a:lnTo>
                  <a:lnTo>
                    <a:pt x="2514" y="1765"/>
                  </a:lnTo>
                  <a:lnTo>
                    <a:pt x="2516" y="1730"/>
                  </a:lnTo>
                  <a:lnTo>
                    <a:pt x="2518" y="1695"/>
                  </a:lnTo>
                  <a:lnTo>
                    <a:pt x="2518" y="1659"/>
                  </a:lnTo>
                  <a:lnTo>
                    <a:pt x="2518" y="1618"/>
                  </a:lnTo>
                  <a:lnTo>
                    <a:pt x="2516" y="1578"/>
                  </a:lnTo>
                  <a:lnTo>
                    <a:pt x="2513" y="1538"/>
                  </a:lnTo>
                  <a:lnTo>
                    <a:pt x="2508" y="1498"/>
                  </a:lnTo>
                  <a:lnTo>
                    <a:pt x="2503" y="1458"/>
                  </a:lnTo>
                  <a:lnTo>
                    <a:pt x="2496" y="1419"/>
                  </a:lnTo>
                  <a:lnTo>
                    <a:pt x="2487" y="1381"/>
                  </a:lnTo>
                  <a:lnTo>
                    <a:pt x="2478" y="1342"/>
                  </a:lnTo>
                  <a:lnTo>
                    <a:pt x="2468" y="1305"/>
                  </a:lnTo>
                  <a:lnTo>
                    <a:pt x="2456" y="1268"/>
                  </a:lnTo>
                  <a:lnTo>
                    <a:pt x="2444" y="1231"/>
                  </a:lnTo>
                  <a:lnTo>
                    <a:pt x="2430" y="1195"/>
                  </a:lnTo>
                  <a:lnTo>
                    <a:pt x="2416" y="1159"/>
                  </a:lnTo>
                  <a:lnTo>
                    <a:pt x="2399" y="1124"/>
                  </a:lnTo>
                  <a:lnTo>
                    <a:pt x="2383" y="1089"/>
                  </a:lnTo>
                  <a:lnTo>
                    <a:pt x="2365" y="1055"/>
                  </a:lnTo>
                  <a:lnTo>
                    <a:pt x="2346" y="1022"/>
                  </a:lnTo>
                  <a:lnTo>
                    <a:pt x="2326" y="990"/>
                  </a:lnTo>
                  <a:lnTo>
                    <a:pt x="2305" y="958"/>
                  </a:lnTo>
                  <a:lnTo>
                    <a:pt x="2283" y="927"/>
                  </a:lnTo>
                  <a:lnTo>
                    <a:pt x="2261" y="896"/>
                  </a:lnTo>
                  <a:lnTo>
                    <a:pt x="2238" y="866"/>
                  </a:lnTo>
                  <a:lnTo>
                    <a:pt x="2213" y="836"/>
                  </a:lnTo>
                  <a:lnTo>
                    <a:pt x="2188" y="808"/>
                  </a:lnTo>
                  <a:lnTo>
                    <a:pt x="2162" y="781"/>
                  </a:lnTo>
                  <a:lnTo>
                    <a:pt x="2135" y="754"/>
                  </a:lnTo>
                  <a:lnTo>
                    <a:pt x="2107" y="728"/>
                  </a:lnTo>
                  <a:lnTo>
                    <a:pt x="2078" y="703"/>
                  </a:lnTo>
                  <a:lnTo>
                    <a:pt x="2049" y="678"/>
                  </a:lnTo>
                  <a:lnTo>
                    <a:pt x="2019" y="655"/>
                  </a:lnTo>
                  <a:lnTo>
                    <a:pt x="1989" y="632"/>
                  </a:lnTo>
                  <a:lnTo>
                    <a:pt x="1957" y="611"/>
                  </a:lnTo>
                  <a:lnTo>
                    <a:pt x="2034" y="533"/>
                  </a:lnTo>
                  <a:lnTo>
                    <a:pt x="2112" y="455"/>
                  </a:lnTo>
                  <a:lnTo>
                    <a:pt x="2191" y="377"/>
                  </a:lnTo>
                  <a:lnTo>
                    <a:pt x="2272" y="301"/>
                  </a:lnTo>
                  <a:lnTo>
                    <a:pt x="2354" y="225"/>
                  </a:lnTo>
                  <a:lnTo>
                    <a:pt x="2438" y="149"/>
                  </a:lnTo>
                  <a:lnTo>
                    <a:pt x="2523" y="75"/>
                  </a:lnTo>
                  <a:lnTo>
                    <a:pt x="2610" y="0"/>
                  </a:lnTo>
                  <a:lnTo>
                    <a:pt x="2558" y="30"/>
                  </a:lnTo>
                  <a:lnTo>
                    <a:pt x="2508" y="61"/>
                  </a:lnTo>
                  <a:lnTo>
                    <a:pt x="2457" y="92"/>
                  </a:lnTo>
                  <a:lnTo>
                    <a:pt x="2408" y="124"/>
                  </a:lnTo>
                  <a:lnTo>
                    <a:pt x="2359" y="158"/>
                  </a:lnTo>
                  <a:lnTo>
                    <a:pt x="2309" y="190"/>
                  </a:lnTo>
                  <a:lnTo>
                    <a:pt x="2261" y="224"/>
                  </a:lnTo>
                  <a:lnTo>
                    <a:pt x="2213" y="257"/>
                  </a:lnTo>
                  <a:lnTo>
                    <a:pt x="2165" y="291"/>
                  </a:lnTo>
                  <a:lnTo>
                    <a:pt x="2118" y="327"/>
                  </a:lnTo>
                  <a:lnTo>
                    <a:pt x="2071" y="362"/>
                  </a:lnTo>
                  <a:lnTo>
                    <a:pt x="2026" y="397"/>
                  </a:lnTo>
                  <a:lnTo>
                    <a:pt x="1979" y="433"/>
                  </a:lnTo>
                  <a:lnTo>
                    <a:pt x="1933" y="470"/>
                  </a:lnTo>
                  <a:lnTo>
                    <a:pt x="1889" y="507"/>
                  </a:lnTo>
                  <a:lnTo>
                    <a:pt x="1844" y="543"/>
                  </a:lnTo>
                  <a:lnTo>
                    <a:pt x="1811" y="527"/>
                  </a:lnTo>
                  <a:lnTo>
                    <a:pt x="1777" y="511"/>
                  </a:lnTo>
                  <a:lnTo>
                    <a:pt x="1743" y="496"/>
                  </a:lnTo>
                  <a:lnTo>
                    <a:pt x="1709" y="482"/>
                  </a:lnTo>
                  <a:lnTo>
                    <a:pt x="1673" y="470"/>
                  </a:lnTo>
                  <a:lnTo>
                    <a:pt x="1638" y="457"/>
                  </a:lnTo>
                  <a:lnTo>
                    <a:pt x="1602" y="447"/>
                  </a:lnTo>
                  <a:lnTo>
                    <a:pt x="1566" y="436"/>
                  </a:lnTo>
                  <a:lnTo>
                    <a:pt x="1528" y="428"/>
                  </a:lnTo>
                  <a:lnTo>
                    <a:pt x="1491" y="421"/>
                  </a:lnTo>
                  <a:lnTo>
                    <a:pt x="1453" y="414"/>
                  </a:lnTo>
                  <a:lnTo>
                    <a:pt x="1416" y="408"/>
                  </a:lnTo>
                  <a:lnTo>
                    <a:pt x="1376" y="404"/>
                  </a:lnTo>
                  <a:lnTo>
                    <a:pt x="1338" y="401"/>
                  </a:lnTo>
                  <a:lnTo>
                    <a:pt x="1299" y="399"/>
                  </a:lnTo>
                  <a:lnTo>
                    <a:pt x="1259" y="399"/>
                  </a:lnTo>
                  <a:lnTo>
                    <a:pt x="1195" y="400"/>
                  </a:lnTo>
                  <a:lnTo>
                    <a:pt x="1131" y="405"/>
                  </a:lnTo>
                  <a:lnTo>
                    <a:pt x="1068" y="414"/>
                  </a:lnTo>
                  <a:lnTo>
                    <a:pt x="1006" y="425"/>
                  </a:lnTo>
                  <a:lnTo>
                    <a:pt x="944" y="438"/>
                  </a:lnTo>
                  <a:lnTo>
                    <a:pt x="884" y="455"/>
                  </a:lnTo>
                  <a:lnTo>
                    <a:pt x="826" y="476"/>
                  </a:lnTo>
                  <a:lnTo>
                    <a:pt x="769" y="498"/>
                  </a:lnTo>
                  <a:lnTo>
                    <a:pt x="714" y="523"/>
                  </a:lnTo>
                  <a:lnTo>
                    <a:pt x="659" y="551"/>
                  </a:lnTo>
                  <a:lnTo>
                    <a:pt x="606" y="581"/>
                  </a:lnTo>
                  <a:lnTo>
                    <a:pt x="555" y="615"/>
                  </a:lnTo>
                  <a:lnTo>
                    <a:pt x="505" y="649"/>
                  </a:lnTo>
                  <a:lnTo>
                    <a:pt x="458" y="687"/>
                  </a:lnTo>
                  <a:lnTo>
                    <a:pt x="412" y="727"/>
                  </a:lnTo>
                  <a:lnTo>
                    <a:pt x="369" y="768"/>
                  </a:lnTo>
                  <a:lnTo>
                    <a:pt x="327" y="812"/>
                  </a:lnTo>
                  <a:lnTo>
                    <a:pt x="288" y="857"/>
                  </a:lnTo>
                  <a:lnTo>
                    <a:pt x="250" y="905"/>
                  </a:lnTo>
                  <a:lnTo>
                    <a:pt x="215" y="955"/>
                  </a:lnTo>
                  <a:lnTo>
                    <a:pt x="182" y="1005"/>
                  </a:lnTo>
                  <a:lnTo>
                    <a:pt x="152" y="1058"/>
                  </a:lnTo>
                  <a:lnTo>
                    <a:pt x="124" y="1113"/>
                  </a:lnTo>
                  <a:lnTo>
                    <a:pt x="99" y="1169"/>
                  </a:lnTo>
                  <a:lnTo>
                    <a:pt x="77" y="1226"/>
                  </a:lnTo>
                  <a:lnTo>
                    <a:pt x="57" y="1284"/>
                  </a:lnTo>
                  <a:lnTo>
                    <a:pt x="39" y="1344"/>
                  </a:lnTo>
                  <a:lnTo>
                    <a:pt x="26" y="1406"/>
                  </a:lnTo>
                  <a:lnTo>
                    <a:pt x="14" y="1468"/>
                  </a:lnTo>
                  <a:lnTo>
                    <a:pt x="6" y="1531"/>
                  </a:lnTo>
                  <a:lnTo>
                    <a:pt x="2" y="1594"/>
                  </a:lnTo>
                  <a:lnTo>
                    <a:pt x="0" y="1659"/>
                  </a:lnTo>
                  <a:lnTo>
                    <a:pt x="0" y="1689"/>
                  </a:lnTo>
                  <a:lnTo>
                    <a:pt x="1" y="1718"/>
                  </a:lnTo>
                  <a:lnTo>
                    <a:pt x="3" y="1747"/>
                  </a:lnTo>
                  <a:lnTo>
                    <a:pt x="5" y="1776"/>
                  </a:lnTo>
                  <a:lnTo>
                    <a:pt x="8" y="1805"/>
                  </a:lnTo>
                  <a:lnTo>
                    <a:pt x="11" y="1834"/>
                  </a:lnTo>
                  <a:lnTo>
                    <a:pt x="17" y="1862"/>
                  </a:lnTo>
                  <a:lnTo>
                    <a:pt x="21" y="1890"/>
                  </a:lnTo>
                  <a:lnTo>
                    <a:pt x="27" y="1918"/>
                  </a:lnTo>
                  <a:lnTo>
                    <a:pt x="32" y="1945"/>
                  </a:lnTo>
                  <a:lnTo>
                    <a:pt x="39" y="1973"/>
                  </a:lnTo>
                  <a:lnTo>
                    <a:pt x="47" y="1999"/>
                  </a:lnTo>
                  <a:lnTo>
                    <a:pt x="55" y="2026"/>
                  </a:lnTo>
                  <a:lnTo>
                    <a:pt x="63" y="2053"/>
                  </a:lnTo>
                  <a:lnTo>
                    <a:pt x="72" y="2079"/>
                  </a:lnTo>
                  <a:lnTo>
                    <a:pt x="82" y="2105"/>
                  </a:lnTo>
                  <a:lnTo>
                    <a:pt x="92" y="2131"/>
                  </a:lnTo>
                  <a:lnTo>
                    <a:pt x="103" y="2157"/>
                  </a:lnTo>
                  <a:lnTo>
                    <a:pt x="114" y="2182"/>
                  </a:lnTo>
                  <a:lnTo>
                    <a:pt x="125" y="2208"/>
                  </a:lnTo>
                  <a:lnTo>
                    <a:pt x="138" y="2232"/>
                  </a:lnTo>
                  <a:lnTo>
                    <a:pt x="151" y="2257"/>
                  </a:lnTo>
                  <a:lnTo>
                    <a:pt x="164" y="2280"/>
                  </a:lnTo>
                  <a:lnTo>
                    <a:pt x="178" y="2304"/>
                  </a:lnTo>
                  <a:lnTo>
                    <a:pt x="193" y="2328"/>
                  </a:lnTo>
                  <a:lnTo>
                    <a:pt x="207" y="2351"/>
                  </a:lnTo>
                  <a:lnTo>
                    <a:pt x="223" y="2374"/>
                  </a:lnTo>
                  <a:lnTo>
                    <a:pt x="238" y="2395"/>
                  </a:lnTo>
                  <a:lnTo>
                    <a:pt x="255" y="2418"/>
                  </a:lnTo>
                  <a:lnTo>
                    <a:pt x="271" y="2439"/>
                  </a:lnTo>
                  <a:lnTo>
                    <a:pt x="289" y="2461"/>
                  </a:lnTo>
                  <a:lnTo>
                    <a:pt x="307" y="2481"/>
                  </a:lnTo>
                  <a:lnTo>
                    <a:pt x="284" y="2530"/>
                  </a:lnTo>
                  <a:lnTo>
                    <a:pt x="263" y="2578"/>
                  </a:lnTo>
                  <a:lnTo>
                    <a:pt x="243" y="2626"/>
                  </a:lnTo>
                  <a:lnTo>
                    <a:pt x="225" y="2672"/>
                  </a:lnTo>
                  <a:lnTo>
                    <a:pt x="208" y="2718"/>
                  </a:lnTo>
                  <a:lnTo>
                    <a:pt x="192" y="2763"/>
                  </a:lnTo>
                  <a:lnTo>
                    <a:pt x="177" y="2808"/>
                  </a:lnTo>
                  <a:lnTo>
                    <a:pt x="164" y="2851"/>
                  </a:lnTo>
                  <a:lnTo>
                    <a:pt x="151" y="2894"/>
                  </a:lnTo>
                  <a:lnTo>
                    <a:pt x="140" y="2935"/>
                  </a:lnTo>
                  <a:lnTo>
                    <a:pt x="129" y="2977"/>
                  </a:lnTo>
                  <a:lnTo>
                    <a:pt x="121" y="3016"/>
                  </a:lnTo>
                  <a:lnTo>
                    <a:pt x="114" y="3056"/>
                  </a:lnTo>
                  <a:lnTo>
                    <a:pt x="108" y="3093"/>
                  </a:lnTo>
                  <a:lnTo>
                    <a:pt x="104" y="3130"/>
                  </a:lnTo>
                  <a:lnTo>
                    <a:pt x="100" y="3166"/>
                  </a:lnTo>
                  <a:lnTo>
                    <a:pt x="98" y="3201"/>
                  </a:lnTo>
                  <a:lnTo>
                    <a:pt x="97" y="3234"/>
                  </a:lnTo>
                  <a:lnTo>
                    <a:pt x="98" y="3266"/>
                  </a:lnTo>
                  <a:lnTo>
                    <a:pt x="100" y="3297"/>
                  </a:lnTo>
                  <a:lnTo>
                    <a:pt x="104" y="3327"/>
                  </a:lnTo>
                  <a:lnTo>
                    <a:pt x="108" y="3356"/>
                  </a:lnTo>
                  <a:lnTo>
                    <a:pt x="114" y="3383"/>
                  </a:lnTo>
                  <a:lnTo>
                    <a:pt x="122" y="3409"/>
                  </a:lnTo>
                  <a:lnTo>
                    <a:pt x="130" y="3434"/>
                  </a:lnTo>
                  <a:lnTo>
                    <a:pt x="141" y="3457"/>
                  </a:lnTo>
                  <a:lnTo>
                    <a:pt x="153" y="3479"/>
                  </a:lnTo>
                  <a:lnTo>
                    <a:pt x="167" y="3499"/>
                  </a:lnTo>
                  <a:lnTo>
                    <a:pt x="181" y="3518"/>
                  </a:lnTo>
                  <a:lnTo>
                    <a:pt x="198" y="3536"/>
                  </a:lnTo>
                  <a:lnTo>
                    <a:pt x="215" y="3551"/>
                  </a:lnTo>
                  <a:lnTo>
                    <a:pt x="234" y="3565"/>
                  </a:lnTo>
                  <a:lnTo>
                    <a:pt x="257" y="3578"/>
                  </a:lnTo>
                  <a:lnTo>
                    <a:pt x="280" y="3588"/>
                  </a:lnTo>
                  <a:lnTo>
                    <a:pt x="304" y="3597"/>
                  </a:lnTo>
                  <a:lnTo>
                    <a:pt x="331" y="3603"/>
                  </a:lnTo>
                  <a:lnTo>
                    <a:pt x="358" y="3606"/>
                  </a:lnTo>
                  <a:lnTo>
                    <a:pt x="387" y="3607"/>
                  </a:lnTo>
                  <a:lnTo>
                    <a:pt x="417" y="3606"/>
                  </a:lnTo>
                  <a:lnTo>
                    <a:pt x="448" y="3603"/>
                  </a:lnTo>
                  <a:lnTo>
                    <a:pt x="479" y="3598"/>
                  </a:lnTo>
                  <a:lnTo>
                    <a:pt x="512" y="3591"/>
                  </a:lnTo>
                  <a:lnTo>
                    <a:pt x="545" y="3581"/>
                  </a:lnTo>
                  <a:lnTo>
                    <a:pt x="579" y="3570"/>
                  </a:lnTo>
                  <a:lnTo>
                    <a:pt x="613" y="3556"/>
                  </a:lnTo>
                  <a:lnTo>
                    <a:pt x="647" y="3541"/>
                  </a:lnTo>
                  <a:lnTo>
                    <a:pt x="682" y="3523"/>
                  </a:lnTo>
                  <a:lnTo>
                    <a:pt x="718" y="3505"/>
                  </a:lnTo>
                  <a:lnTo>
                    <a:pt x="754" y="3484"/>
                  </a:lnTo>
                  <a:lnTo>
                    <a:pt x="789" y="3461"/>
                  </a:lnTo>
                  <a:lnTo>
                    <a:pt x="825" y="3437"/>
                  </a:lnTo>
                  <a:lnTo>
                    <a:pt x="861" y="3411"/>
                  </a:lnTo>
                  <a:lnTo>
                    <a:pt x="896" y="3384"/>
                  </a:lnTo>
                  <a:lnTo>
                    <a:pt x="932" y="3355"/>
                  </a:lnTo>
                  <a:lnTo>
                    <a:pt x="966" y="3325"/>
                  </a:lnTo>
                  <a:lnTo>
                    <a:pt x="1001" y="3293"/>
                  </a:lnTo>
                  <a:lnTo>
                    <a:pt x="1036" y="3260"/>
                  </a:lnTo>
                  <a:lnTo>
                    <a:pt x="1069" y="3226"/>
                  </a:lnTo>
                  <a:lnTo>
                    <a:pt x="1102" y="3190"/>
                  </a:lnTo>
                  <a:lnTo>
                    <a:pt x="1134" y="3153"/>
                  </a:lnTo>
                  <a:lnTo>
                    <a:pt x="1165" y="3115"/>
                  </a:lnTo>
                  <a:lnTo>
                    <a:pt x="1196" y="3075"/>
                  </a:lnTo>
                  <a:lnTo>
                    <a:pt x="1225" y="3035"/>
                  </a:lnTo>
                  <a:lnTo>
                    <a:pt x="1254" y="2994"/>
                  </a:lnTo>
                  <a:lnTo>
                    <a:pt x="1233" y="3011"/>
                  </a:lnTo>
                  <a:lnTo>
                    <a:pt x="1178" y="3057"/>
                  </a:lnTo>
                  <a:lnTo>
                    <a:pt x="1139" y="3087"/>
                  </a:lnTo>
                  <a:lnTo>
                    <a:pt x="1095" y="3120"/>
                  </a:lnTo>
                  <a:lnTo>
                    <a:pt x="1046" y="3154"/>
                  </a:lnTo>
                  <a:lnTo>
                    <a:pt x="992" y="3189"/>
                  </a:lnTo>
                  <a:lnTo>
                    <a:pt x="965" y="3206"/>
                  </a:lnTo>
                  <a:lnTo>
                    <a:pt x="936" y="3223"/>
                  </a:lnTo>
                  <a:lnTo>
                    <a:pt x="907" y="3238"/>
                  </a:lnTo>
                  <a:lnTo>
                    <a:pt x="878" y="3254"/>
                  </a:lnTo>
                  <a:lnTo>
                    <a:pt x="848" y="3268"/>
                  </a:lnTo>
                  <a:lnTo>
                    <a:pt x="819" y="3282"/>
                  </a:lnTo>
                  <a:lnTo>
                    <a:pt x="789" y="3293"/>
                  </a:lnTo>
                  <a:lnTo>
                    <a:pt x="760" y="3303"/>
                  </a:lnTo>
                  <a:lnTo>
                    <a:pt x="730" y="3312"/>
                  </a:lnTo>
                  <a:lnTo>
                    <a:pt x="701" y="3319"/>
                  </a:lnTo>
                  <a:lnTo>
                    <a:pt x="673" y="3324"/>
                  </a:lnTo>
                  <a:lnTo>
                    <a:pt x="645" y="3326"/>
                  </a:lnTo>
                  <a:lnTo>
                    <a:pt x="618" y="3327"/>
                  </a:lnTo>
                  <a:lnTo>
                    <a:pt x="592" y="3325"/>
                  </a:lnTo>
                  <a:lnTo>
                    <a:pt x="566" y="3320"/>
                  </a:lnTo>
                  <a:lnTo>
                    <a:pt x="543" y="3313"/>
                  </a:lnTo>
                  <a:lnTo>
                    <a:pt x="528" y="3307"/>
                  </a:lnTo>
                  <a:lnTo>
                    <a:pt x="515" y="3300"/>
                  </a:lnTo>
                  <a:lnTo>
                    <a:pt x="503" y="3292"/>
                  </a:lnTo>
                  <a:lnTo>
                    <a:pt x="492" y="3283"/>
                  </a:lnTo>
                  <a:lnTo>
                    <a:pt x="481" y="3272"/>
                  </a:lnTo>
                  <a:lnTo>
                    <a:pt x="471" y="3262"/>
                  </a:lnTo>
                  <a:lnTo>
                    <a:pt x="463" y="3250"/>
                  </a:lnTo>
                  <a:lnTo>
                    <a:pt x="455" y="3236"/>
                  </a:lnTo>
                  <a:lnTo>
                    <a:pt x="448" y="3223"/>
                  </a:lnTo>
                  <a:lnTo>
                    <a:pt x="442" y="3208"/>
                  </a:lnTo>
                  <a:lnTo>
                    <a:pt x="437" y="3191"/>
                  </a:lnTo>
                  <a:lnTo>
                    <a:pt x="433" y="3175"/>
                  </a:lnTo>
                  <a:lnTo>
                    <a:pt x="429" y="3157"/>
                  </a:lnTo>
                  <a:lnTo>
                    <a:pt x="427" y="3139"/>
                  </a:lnTo>
                  <a:lnTo>
                    <a:pt x="425" y="3120"/>
                  </a:lnTo>
                  <a:lnTo>
                    <a:pt x="424" y="3099"/>
                  </a:lnTo>
                  <a:lnTo>
                    <a:pt x="424" y="3078"/>
                  </a:lnTo>
                  <a:lnTo>
                    <a:pt x="424" y="3057"/>
                  </a:lnTo>
                  <a:lnTo>
                    <a:pt x="426" y="3034"/>
                  </a:lnTo>
                  <a:lnTo>
                    <a:pt x="428" y="3011"/>
                  </a:lnTo>
                  <a:lnTo>
                    <a:pt x="431" y="2987"/>
                  </a:lnTo>
                  <a:lnTo>
                    <a:pt x="435" y="2962"/>
                  </a:lnTo>
                  <a:lnTo>
                    <a:pt x="439" y="2936"/>
                  </a:lnTo>
                  <a:lnTo>
                    <a:pt x="445" y="2911"/>
                  </a:lnTo>
                  <a:lnTo>
                    <a:pt x="452" y="2884"/>
                  </a:lnTo>
                  <a:lnTo>
                    <a:pt x="459" y="2856"/>
                  </a:lnTo>
                  <a:lnTo>
                    <a:pt x="466" y="2827"/>
                  </a:lnTo>
                  <a:lnTo>
                    <a:pt x="474" y="2798"/>
                  </a:lnTo>
                  <a:lnTo>
                    <a:pt x="494" y="2739"/>
                  </a:lnTo>
                  <a:lnTo>
                    <a:pt x="517" y="2675"/>
                  </a:lnTo>
                  <a:lnTo>
                    <a:pt x="556" y="2703"/>
                  </a:lnTo>
                  <a:lnTo>
                    <a:pt x="596" y="2730"/>
                  </a:lnTo>
                  <a:lnTo>
                    <a:pt x="639" y="2755"/>
                  </a:lnTo>
                  <a:lnTo>
                    <a:pt x="681" y="2778"/>
                  </a:lnTo>
                  <a:lnTo>
                    <a:pt x="725" y="2800"/>
                  </a:lnTo>
                  <a:lnTo>
                    <a:pt x="769" y="2820"/>
                  </a:lnTo>
                  <a:lnTo>
                    <a:pt x="815" y="2838"/>
                  </a:lnTo>
                  <a:lnTo>
                    <a:pt x="862" y="2855"/>
                  </a:lnTo>
                  <a:lnTo>
                    <a:pt x="885" y="2863"/>
                  </a:lnTo>
                  <a:lnTo>
                    <a:pt x="909" y="2870"/>
                  </a:lnTo>
                  <a:lnTo>
                    <a:pt x="933" y="2876"/>
                  </a:lnTo>
                  <a:lnTo>
                    <a:pt x="957" y="2883"/>
                  </a:lnTo>
                  <a:lnTo>
                    <a:pt x="981" y="2889"/>
                  </a:lnTo>
                  <a:lnTo>
                    <a:pt x="1006" y="2894"/>
                  </a:lnTo>
                  <a:lnTo>
                    <a:pt x="1030" y="2899"/>
                  </a:lnTo>
                  <a:lnTo>
                    <a:pt x="1055" y="2903"/>
                  </a:lnTo>
                  <a:lnTo>
                    <a:pt x="1080" y="2907"/>
                  </a:lnTo>
                  <a:lnTo>
                    <a:pt x="1105" y="2911"/>
                  </a:lnTo>
                  <a:lnTo>
                    <a:pt x="1131" y="2914"/>
                  </a:lnTo>
                  <a:lnTo>
                    <a:pt x="1156" y="2916"/>
                  </a:lnTo>
                  <a:lnTo>
                    <a:pt x="1182" y="2918"/>
                  </a:lnTo>
                  <a:lnTo>
                    <a:pt x="1207" y="2919"/>
                  </a:lnTo>
                  <a:lnTo>
                    <a:pt x="1233" y="2920"/>
                  </a:lnTo>
                  <a:lnTo>
                    <a:pt x="1259" y="2920"/>
                  </a:lnTo>
                  <a:lnTo>
                    <a:pt x="1291" y="2920"/>
                  </a:lnTo>
                  <a:lnTo>
                    <a:pt x="1323" y="2918"/>
                  </a:lnTo>
                  <a:lnTo>
                    <a:pt x="1356" y="2916"/>
                  </a:lnTo>
                  <a:lnTo>
                    <a:pt x="1387" y="2914"/>
                  </a:lnTo>
                  <a:lnTo>
                    <a:pt x="1419" y="2910"/>
                  </a:lnTo>
                  <a:lnTo>
                    <a:pt x="1450" y="2905"/>
                  </a:lnTo>
                  <a:lnTo>
                    <a:pt x="1481" y="2900"/>
                  </a:lnTo>
                  <a:lnTo>
                    <a:pt x="1511" y="2895"/>
                  </a:lnTo>
                  <a:lnTo>
                    <a:pt x="1541" y="2888"/>
                  </a:lnTo>
                  <a:lnTo>
                    <a:pt x="1572" y="2881"/>
                  </a:lnTo>
                  <a:lnTo>
                    <a:pt x="1601" y="2872"/>
                  </a:lnTo>
                  <a:lnTo>
                    <a:pt x="1631" y="2864"/>
                  </a:lnTo>
                  <a:lnTo>
                    <a:pt x="1660" y="2855"/>
                  </a:lnTo>
                  <a:lnTo>
                    <a:pt x="1689" y="2844"/>
                  </a:lnTo>
                  <a:lnTo>
                    <a:pt x="1718" y="2834"/>
                  </a:lnTo>
                  <a:lnTo>
                    <a:pt x="1746" y="2822"/>
                  </a:lnTo>
                  <a:lnTo>
                    <a:pt x="1774" y="2810"/>
                  </a:lnTo>
                  <a:lnTo>
                    <a:pt x="1801" y="2798"/>
                  </a:lnTo>
                  <a:lnTo>
                    <a:pt x="1828" y="2784"/>
                  </a:lnTo>
                  <a:lnTo>
                    <a:pt x="1855" y="2770"/>
                  </a:lnTo>
                  <a:lnTo>
                    <a:pt x="1882" y="2755"/>
                  </a:lnTo>
                  <a:lnTo>
                    <a:pt x="1908" y="2740"/>
                  </a:lnTo>
                  <a:lnTo>
                    <a:pt x="1933" y="2724"/>
                  </a:lnTo>
                  <a:lnTo>
                    <a:pt x="1958" y="2707"/>
                  </a:lnTo>
                  <a:lnTo>
                    <a:pt x="1983" y="2691"/>
                  </a:lnTo>
                  <a:lnTo>
                    <a:pt x="2008" y="2673"/>
                  </a:lnTo>
                  <a:lnTo>
                    <a:pt x="2032" y="2655"/>
                  </a:lnTo>
                  <a:lnTo>
                    <a:pt x="2055" y="2636"/>
                  </a:lnTo>
                  <a:lnTo>
                    <a:pt x="2078" y="2617"/>
                  </a:lnTo>
                  <a:lnTo>
                    <a:pt x="2100" y="2597"/>
                  </a:lnTo>
                  <a:lnTo>
                    <a:pt x="2123" y="2577"/>
                  </a:lnTo>
                  <a:lnTo>
                    <a:pt x="2145" y="2556"/>
                  </a:lnTo>
                  <a:lnTo>
                    <a:pt x="2189" y="2640"/>
                  </a:lnTo>
                  <a:lnTo>
                    <a:pt x="2304" y="2632"/>
                  </a:lnTo>
                  <a:lnTo>
                    <a:pt x="2441" y="2623"/>
                  </a:lnTo>
                  <a:lnTo>
                    <a:pt x="2595" y="2615"/>
                  </a:lnTo>
                  <a:lnTo>
                    <a:pt x="2763" y="2608"/>
                  </a:lnTo>
                  <a:lnTo>
                    <a:pt x="3122" y="2593"/>
                  </a:lnTo>
                  <a:lnTo>
                    <a:pt x="3489" y="2580"/>
                  </a:lnTo>
                  <a:lnTo>
                    <a:pt x="3830" y="2569"/>
                  </a:lnTo>
                  <a:lnTo>
                    <a:pt x="4112" y="2560"/>
                  </a:lnTo>
                  <a:lnTo>
                    <a:pt x="4306" y="2554"/>
                  </a:lnTo>
                  <a:lnTo>
                    <a:pt x="4377" y="2552"/>
                  </a:lnTo>
                  <a:lnTo>
                    <a:pt x="4374" y="2546"/>
                  </a:lnTo>
                  <a:lnTo>
                    <a:pt x="4365" y="2540"/>
                  </a:lnTo>
                  <a:lnTo>
                    <a:pt x="4349" y="2533"/>
                  </a:lnTo>
                  <a:lnTo>
                    <a:pt x="4329" y="2529"/>
                  </a:lnTo>
                  <a:lnTo>
                    <a:pt x="4303" y="2524"/>
                  </a:lnTo>
                  <a:lnTo>
                    <a:pt x="4271" y="2520"/>
                  </a:lnTo>
                  <a:lnTo>
                    <a:pt x="4234" y="2517"/>
                  </a:lnTo>
                  <a:lnTo>
                    <a:pt x="4193" y="2513"/>
                  </a:lnTo>
                  <a:lnTo>
                    <a:pt x="3986" y="2497"/>
                  </a:lnTo>
                  <a:lnTo>
                    <a:pt x="3723" y="2474"/>
                  </a:lnTo>
                  <a:lnTo>
                    <a:pt x="3649" y="2467"/>
                  </a:lnTo>
                  <a:lnTo>
                    <a:pt x="3574" y="2460"/>
                  </a:lnTo>
                  <a:lnTo>
                    <a:pt x="3496" y="2450"/>
                  </a:lnTo>
                  <a:lnTo>
                    <a:pt x="3417" y="2440"/>
                  </a:lnTo>
                  <a:lnTo>
                    <a:pt x="3336" y="2429"/>
                  </a:lnTo>
                  <a:lnTo>
                    <a:pt x="3254" y="2415"/>
                  </a:lnTo>
                  <a:lnTo>
                    <a:pt x="3170" y="2402"/>
                  </a:lnTo>
                  <a:lnTo>
                    <a:pt x="3085" y="2385"/>
                  </a:lnTo>
                  <a:lnTo>
                    <a:pt x="2999" y="2367"/>
                  </a:lnTo>
                  <a:lnTo>
                    <a:pt x="2913" y="2349"/>
                  </a:lnTo>
                  <a:lnTo>
                    <a:pt x="2827" y="2328"/>
                  </a:lnTo>
                  <a:lnTo>
                    <a:pt x="2741" y="2304"/>
                  </a:lnTo>
                  <a:lnTo>
                    <a:pt x="2655" y="2279"/>
                  </a:lnTo>
                  <a:lnTo>
                    <a:pt x="2569" y="2252"/>
                  </a:lnTo>
                  <a:lnTo>
                    <a:pt x="2484" y="2222"/>
                  </a:lnTo>
                  <a:lnTo>
                    <a:pt x="2400" y="2190"/>
                  </a:lnTo>
                  <a:close/>
                  <a:moveTo>
                    <a:pt x="351" y="2387"/>
                  </a:moveTo>
                  <a:lnTo>
                    <a:pt x="322" y="2350"/>
                  </a:lnTo>
                  <a:lnTo>
                    <a:pt x="294" y="2310"/>
                  </a:lnTo>
                  <a:lnTo>
                    <a:pt x="281" y="2291"/>
                  </a:lnTo>
                  <a:lnTo>
                    <a:pt x="268" y="2270"/>
                  </a:lnTo>
                  <a:lnTo>
                    <a:pt x="256" y="2249"/>
                  </a:lnTo>
                  <a:lnTo>
                    <a:pt x="243" y="2229"/>
                  </a:lnTo>
                  <a:lnTo>
                    <a:pt x="221" y="2186"/>
                  </a:lnTo>
                  <a:lnTo>
                    <a:pt x="200" y="2143"/>
                  </a:lnTo>
                  <a:lnTo>
                    <a:pt x="180" y="2098"/>
                  </a:lnTo>
                  <a:lnTo>
                    <a:pt x="164" y="2052"/>
                  </a:lnTo>
                  <a:lnTo>
                    <a:pt x="155" y="2028"/>
                  </a:lnTo>
                  <a:lnTo>
                    <a:pt x="147" y="2006"/>
                  </a:lnTo>
                  <a:lnTo>
                    <a:pt x="141" y="1982"/>
                  </a:lnTo>
                  <a:lnTo>
                    <a:pt x="134" y="1958"/>
                  </a:lnTo>
                  <a:lnTo>
                    <a:pt x="127" y="1934"/>
                  </a:lnTo>
                  <a:lnTo>
                    <a:pt x="122" y="1910"/>
                  </a:lnTo>
                  <a:lnTo>
                    <a:pt x="117" y="1885"/>
                  </a:lnTo>
                  <a:lnTo>
                    <a:pt x="113" y="1862"/>
                  </a:lnTo>
                  <a:lnTo>
                    <a:pt x="109" y="1837"/>
                  </a:lnTo>
                  <a:lnTo>
                    <a:pt x="105" y="1812"/>
                  </a:lnTo>
                  <a:lnTo>
                    <a:pt x="101" y="1787"/>
                  </a:lnTo>
                  <a:lnTo>
                    <a:pt x="99" y="1762"/>
                  </a:lnTo>
                  <a:lnTo>
                    <a:pt x="97" y="1736"/>
                  </a:lnTo>
                  <a:lnTo>
                    <a:pt x="96" y="1710"/>
                  </a:lnTo>
                  <a:lnTo>
                    <a:pt x="95" y="1685"/>
                  </a:lnTo>
                  <a:lnTo>
                    <a:pt x="95" y="1659"/>
                  </a:lnTo>
                  <a:lnTo>
                    <a:pt x="96" y="1599"/>
                  </a:lnTo>
                  <a:lnTo>
                    <a:pt x="101" y="1540"/>
                  </a:lnTo>
                  <a:lnTo>
                    <a:pt x="109" y="1482"/>
                  </a:lnTo>
                  <a:lnTo>
                    <a:pt x="119" y="1424"/>
                  </a:lnTo>
                  <a:lnTo>
                    <a:pt x="132" y="1368"/>
                  </a:lnTo>
                  <a:lnTo>
                    <a:pt x="147" y="1313"/>
                  </a:lnTo>
                  <a:lnTo>
                    <a:pt x="166" y="1258"/>
                  </a:lnTo>
                  <a:lnTo>
                    <a:pt x="186" y="1205"/>
                  </a:lnTo>
                  <a:lnTo>
                    <a:pt x="210" y="1154"/>
                  </a:lnTo>
                  <a:lnTo>
                    <a:pt x="235" y="1104"/>
                  </a:lnTo>
                  <a:lnTo>
                    <a:pt x="263" y="1055"/>
                  </a:lnTo>
                  <a:lnTo>
                    <a:pt x="294" y="1008"/>
                  </a:lnTo>
                  <a:lnTo>
                    <a:pt x="326" y="962"/>
                  </a:lnTo>
                  <a:lnTo>
                    <a:pt x="360" y="918"/>
                  </a:lnTo>
                  <a:lnTo>
                    <a:pt x="398" y="876"/>
                  </a:lnTo>
                  <a:lnTo>
                    <a:pt x="436" y="835"/>
                  </a:lnTo>
                  <a:lnTo>
                    <a:pt x="476" y="797"/>
                  </a:lnTo>
                  <a:lnTo>
                    <a:pt x="519" y="760"/>
                  </a:lnTo>
                  <a:lnTo>
                    <a:pt x="562" y="726"/>
                  </a:lnTo>
                  <a:lnTo>
                    <a:pt x="608" y="693"/>
                  </a:lnTo>
                  <a:lnTo>
                    <a:pt x="656" y="662"/>
                  </a:lnTo>
                  <a:lnTo>
                    <a:pt x="704" y="634"/>
                  </a:lnTo>
                  <a:lnTo>
                    <a:pt x="755" y="608"/>
                  </a:lnTo>
                  <a:lnTo>
                    <a:pt x="806" y="586"/>
                  </a:lnTo>
                  <a:lnTo>
                    <a:pt x="860" y="565"/>
                  </a:lnTo>
                  <a:lnTo>
                    <a:pt x="913" y="546"/>
                  </a:lnTo>
                  <a:lnTo>
                    <a:pt x="968" y="531"/>
                  </a:lnTo>
                  <a:lnTo>
                    <a:pt x="1024" y="517"/>
                  </a:lnTo>
                  <a:lnTo>
                    <a:pt x="1082" y="508"/>
                  </a:lnTo>
                  <a:lnTo>
                    <a:pt x="1140" y="500"/>
                  </a:lnTo>
                  <a:lnTo>
                    <a:pt x="1199" y="495"/>
                  </a:lnTo>
                  <a:lnTo>
                    <a:pt x="1259" y="494"/>
                  </a:lnTo>
                  <a:lnTo>
                    <a:pt x="1293" y="494"/>
                  </a:lnTo>
                  <a:lnTo>
                    <a:pt x="1327" y="496"/>
                  </a:lnTo>
                  <a:lnTo>
                    <a:pt x="1361" y="499"/>
                  </a:lnTo>
                  <a:lnTo>
                    <a:pt x="1394" y="502"/>
                  </a:lnTo>
                  <a:lnTo>
                    <a:pt x="1426" y="506"/>
                  </a:lnTo>
                  <a:lnTo>
                    <a:pt x="1459" y="511"/>
                  </a:lnTo>
                  <a:lnTo>
                    <a:pt x="1491" y="517"/>
                  </a:lnTo>
                  <a:lnTo>
                    <a:pt x="1523" y="524"/>
                  </a:lnTo>
                  <a:lnTo>
                    <a:pt x="1554" y="533"/>
                  </a:lnTo>
                  <a:lnTo>
                    <a:pt x="1585" y="541"/>
                  </a:lnTo>
                  <a:lnTo>
                    <a:pt x="1617" y="551"/>
                  </a:lnTo>
                  <a:lnTo>
                    <a:pt x="1647" y="562"/>
                  </a:lnTo>
                  <a:lnTo>
                    <a:pt x="1677" y="572"/>
                  </a:lnTo>
                  <a:lnTo>
                    <a:pt x="1707" y="585"/>
                  </a:lnTo>
                  <a:lnTo>
                    <a:pt x="1736" y="597"/>
                  </a:lnTo>
                  <a:lnTo>
                    <a:pt x="1765" y="611"/>
                  </a:lnTo>
                  <a:lnTo>
                    <a:pt x="1706" y="663"/>
                  </a:lnTo>
                  <a:lnTo>
                    <a:pt x="1647" y="716"/>
                  </a:lnTo>
                  <a:lnTo>
                    <a:pt x="1588" y="770"/>
                  </a:lnTo>
                  <a:lnTo>
                    <a:pt x="1531" y="825"/>
                  </a:lnTo>
                  <a:lnTo>
                    <a:pt x="1475" y="879"/>
                  </a:lnTo>
                  <a:lnTo>
                    <a:pt x="1419" y="934"/>
                  </a:lnTo>
                  <a:lnTo>
                    <a:pt x="1365" y="990"/>
                  </a:lnTo>
                  <a:lnTo>
                    <a:pt x="1311" y="1046"/>
                  </a:lnTo>
                  <a:lnTo>
                    <a:pt x="1259" y="1102"/>
                  </a:lnTo>
                  <a:lnTo>
                    <a:pt x="1207" y="1158"/>
                  </a:lnTo>
                  <a:lnTo>
                    <a:pt x="1158" y="1215"/>
                  </a:lnTo>
                  <a:lnTo>
                    <a:pt x="1108" y="1271"/>
                  </a:lnTo>
                  <a:lnTo>
                    <a:pt x="1059" y="1328"/>
                  </a:lnTo>
                  <a:lnTo>
                    <a:pt x="1012" y="1385"/>
                  </a:lnTo>
                  <a:lnTo>
                    <a:pt x="966" y="1442"/>
                  </a:lnTo>
                  <a:lnTo>
                    <a:pt x="921" y="1499"/>
                  </a:lnTo>
                  <a:lnTo>
                    <a:pt x="877" y="1556"/>
                  </a:lnTo>
                  <a:lnTo>
                    <a:pt x="834" y="1613"/>
                  </a:lnTo>
                  <a:lnTo>
                    <a:pt x="791" y="1670"/>
                  </a:lnTo>
                  <a:lnTo>
                    <a:pt x="751" y="1727"/>
                  </a:lnTo>
                  <a:lnTo>
                    <a:pt x="711" y="1784"/>
                  </a:lnTo>
                  <a:lnTo>
                    <a:pt x="672" y="1840"/>
                  </a:lnTo>
                  <a:lnTo>
                    <a:pt x="635" y="1897"/>
                  </a:lnTo>
                  <a:lnTo>
                    <a:pt x="599" y="1953"/>
                  </a:lnTo>
                  <a:lnTo>
                    <a:pt x="563" y="2009"/>
                  </a:lnTo>
                  <a:lnTo>
                    <a:pt x="529" y="2064"/>
                  </a:lnTo>
                  <a:lnTo>
                    <a:pt x="497" y="2119"/>
                  </a:lnTo>
                  <a:lnTo>
                    <a:pt x="465" y="2174"/>
                  </a:lnTo>
                  <a:lnTo>
                    <a:pt x="435" y="2228"/>
                  </a:lnTo>
                  <a:lnTo>
                    <a:pt x="406" y="2281"/>
                  </a:lnTo>
                  <a:lnTo>
                    <a:pt x="378" y="2335"/>
                  </a:lnTo>
                  <a:lnTo>
                    <a:pt x="351" y="2387"/>
                  </a:lnTo>
                  <a:close/>
                  <a:moveTo>
                    <a:pt x="1736" y="1788"/>
                  </a:moveTo>
                  <a:lnTo>
                    <a:pt x="2097" y="2467"/>
                  </a:lnTo>
                  <a:lnTo>
                    <a:pt x="2077" y="2488"/>
                  </a:lnTo>
                  <a:lnTo>
                    <a:pt x="2057" y="2507"/>
                  </a:lnTo>
                  <a:lnTo>
                    <a:pt x="2035" y="2527"/>
                  </a:lnTo>
                  <a:lnTo>
                    <a:pt x="2014" y="2546"/>
                  </a:lnTo>
                  <a:lnTo>
                    <a:pt x="1991" y="2564"/>
                  </a:lnTo>
                  <a:lnTo>
                    <a:pt x="1970" y="2582"/>
                  </a:lnTo>
                  <a:lnTo>
                    <a:pt x="1947" y="2600"/>
                  </a:lnTo>
                  <a:lnTo>
                    <a:pt x="1923" y="2616"/>
                  </a:lnTo>
                  <a:lnTo>
                    <a:pt x="1899" y="2632"/>
                  </a:lnTo>
                  <a:lnTo>
                    <a:pt x="1875" y="2647"/>
                  </a:lnTo>
                  <a:lnTo>
                    <a:pt x="1851" y="2663"/>
                  </a:lnTo>
                  <a:lnTo>
                    <a:pt x="1826" y="2677"/>
                  </a:lnTo>
                  <a:lnTo>
                    <a:pt x="1800" y="2691"/>
                  </a:lnTo>
                  <a:lnTo>
                    <a:pt x="1775" y="2704"/>
                  </a:lnTo>
                  <a:lnTo>
                    <a:pt x="1748" y="2717"/>
                  </a:lnTo>
                  <a:lnTo>
                    <a:pt x="1722" y="2728"/>
                  </a:lnTo>
                  <a:lnTo>
                    <a:pt x="1695" y="2740"/>
                  </a:lnTo>
                  <a:lnTo>
                    <a:pt x="1668" y="2750"/>
                  </a:lnTo>
                  <a:lnTo>
                    <a:pt x="1641" y="2760"/>
                  </a:lnTo>
                  <a:lnTo>
                    <a:pt x="1613" y="2770"/>
                  </a:lnTo>
                  <a:lnTo>
                    <a:pt x="1585" y="2778"/>
                  </a:lnTo>
                  <a:lnTo>
                    <a:pt x="1556" y="2786"/>
                  </a:lnTo>
                  <a:lnTo>
                    <a:pt x="1528" y="2793"/>
                  </a:lnTo>
                  <a:lnTo>
                    <a:pt x="1499" y="2800"/>
                  </a:lnTo>
                  <a:lnTo>
                    <a:pt x="1470" y="2806"/>
                  </a:lnTo>
                  <a:lnTo>
                    <a:pt x="1440" y="2810"/>
                  </a:lnTo>
                  <a:lnTo>
                    <a:pt x="1411" y="2815"/>
                  </a:lnTo>
                  <a:lnTo>
                    <a:pt x="1381" y="2818"/>
                  </a:lnTo>
                  <a:lnTo>
                    <a:pt x="1351" y="2821"/>
                  </a:lnTo>
                  <a:lnTo>
                    <a:pt x="1320" y="2824"/>
                  </a:lnTo>
                  <a:lnTo>
                    <a:pt x="1290" y="2825"/>
                  </a:lnTo>
                  <a:lnTo>
                    <a:pt x="1259" y="2825"/>
                  </a:lnTo>
                  <a:lnTo>
                    <a:pt x="1234" y="2825"/>
                  </a:lnTo>
                  <a:lnTo>
                    <a:pt x="1210" y="2824"/>
                  </a:lnTo>
                  <a:lnTo>
                    <a:pt x="1185" y="2822"/>
                  </a:lnTo>
                  <a:lnTo>
                    <a:pt x="1161" y="2820"/>
                  </a:lnTo>
                  <a:lnTo>
                    <a:pt x="1112" y="2815"/>
                  </a:lnTo>
                  <a:lnTo>
                    <a:pt x="1065" y="2808"/>
                  </a:lnTo>
                  <a:lnTo>
                    <a:pt x="1041" y="2804"/>
                  </a:lnTo>
                  <a:lnTo>
                    <a:pt x="1017" y="2800"/>
                  </a:lnTo>
                  <a:lnTo>
                    <a:pt x="993" y="2793"/>
                  </a:lnTo>
                  <a:lnTo>
                    <a:pt x="970" y="2788"/>
                  </a:lnTo>
                  <a:lnTo>
                    <a:pt x="925" y="2776"/>
                  </a:lnTo>
                  <a:lnTo>
                    <a:pt x="879" y="2760"/>
                  </a:lnTo>
                  <a:lnTo>
                    <a:pt x="836" y="2745"/>
                  </a:lnTo>
                  <a:lnTo>
                    <a:pt x="792" y="2726"/>
                  </a:lnTo>
                  <a:lnTo>
                    <a:pt x="750" y="2706"/>
                  </a:lnTo>
                  <a:lnTo>
                    <a:pt x="708" y="2685"/>
                  </a:lnTo>
                  <a:lnTo>
                    <a:pt x="668" y="2662"/>
                  </a:lnTo>
                  <a:lnTo>
                    <a:pt x="629" y="2637"/>
                  </a:lnTo>
                  <a:lnTo>
                    <a:pt x="589" y="2611"/>
                  </a:lnTo>
                  <a:lnTo>
                    <a:pt x="552" y="2584"/>
                  </a:lnTo>
                  <a:lnTo>
                    <a:pt x="574" y="2535"/>
                  </a:lnTo>
                  <a:lnTo>
                    <a:pt x="595" y="2486"/>
                  </a:lnTo>
                  <a:lnTo>
                    <a:pt x="619" y="2435"/>
                  </a:lnTo>
                  <a:lnTo>
                    <a:pt x="644" y="2383"/>
                  </a:lnTo>
                  <a:lnTo>
                    <a:pt x="671" y="2331"/>
                  </a:lnTo>
                  <a:lnTo>
                    <a:pt x="699" y="2277"/>
                  </a:lnTo>
                  <a:lnTo>
                    <a:pt x="729" y="2222"/>
                  </a:lnTo>
                  <a:lnTo>
                    <a:pt x="760" y="2167"/>
                  </a:lnTo>
                  <a:lnTo>
                    <a:pt x="792" y="2111"/>
                  </a:lnTo>
                  <a:lnTo>
                    <a:pt x="826" y="2054"/>
                  </a:lnTo>
                  <a:lnTo>
                    <a:pt x="862" y="1996"/>
                  </a:lnTo>
                  <a:lnTo>
                    <a:pt x="898" y="1938"/>
                  </a:lnTo>
                  <a:lnTo>
                    <a:pt x="935" y="1879"/>
                  </a:lnTo>
                  <a:lnTo>
                    <a:pt x="974" y="1819"/>
                  </a:lnTo>
                  <a:lnTo>
                    <a:pt x="1015" y="1759"/>
                  </a:lnTo>
                  <a:lnTo>
                    <a:pt x="1057" y="1698"/>
                  </a:lnTo>
                  <a:lnTo>
                    <a:pt x="1100" y="1637"/>
                  </a:lnTo>
                  <a:lnTo>
                    <a:pt x="1144" y="1574"/>
                  </a:lnTo>
                  <a:lnTo>
                    <a:pt x="1190" y="1512"/>
                  </a:lnTo>
                  <a:lnTo>
                    <a:pt x="1236" y="1450"/>
                  </a:lnTo>
                  <a:lnTo>
                    <a:pt x="1285" y="1387"/>
                  </a:lnTo>
                  <a:lnTo>
                    <a:pt x="1334" y="1324"/>
                  </a:lnTo>
                  <a:lnTo>
                    <a:pt x="1385" y="1259"/>
                  </a:lnTo>
                  <a:lnTo>
                    <a:pt x="1436" y="1196"/>
                  </a:lnTo>
                  <a:lnTo>
                    <a:pt x="1489" y="1132"/>
                  </a:lnTo>
                  <a:lnTo>
                    <a:pt x="1543" y="1068"/>
                  </a:lnTo>
                  <a:lnTo>
                    <a:pt x="1598" y="1003"/>
                  </a:lnTo>
                  <a:lnTo>
                    <a:pt x="1655" y="939"/>
                  </a:lnTo>
                  <a:lnTo>
                    <a:pt x="1712" y="874"/>
                  </a:lnTo>
                  <a:lnTo>
                    <a:pt x="1770" y="810"/>
                  </a:lnTo>
                  <a:lnTo>
                    <a:pt x="1830" y="745"/>
                  </a:lnTo>
                  <a:lnTo>
                    <a:pt x="1890" y="681"/>
                  </a:lnTo>
                  <a:lnTo>
                    <a:pt x="1920" y="701"/>
                  </a:lnTo>
                  <a:lnTo>
                    <a:pt x="1949" y="721"/>
                  </a:lnTo>
                  <a:lnTo>
                    <a:pt x="1978" y="743"/>
                  </a:lnTo>
                  <a:lnTo>
                    <a:pt x="2005" y="766"/>
                  </a:lnTo>
                  <a:lnTo>
                    <a:pt x="2032" y="789"/>
                  </a:lnTo>
                  <a:lnTo>
                    <a:pt x="2059" y="813"/>
                  </a:lnTo>
                  <a:lnTo>
                    <a:pt x="2084" y="838"/>
                  </a:lnTo>
                  <a:lnTo>
                    <a:pt x="2108" y="863"/>
                  </a:lnTo>
                  <a:lnTo>
                    <a:pt x="2133" y="890"/>
                  </a:lnTo>
                  <a:lnTo>
                    <a:pt x="2156" y="917"/>
                  </a:lnTo>
                  <a:lnTo>
                    <a:pt x="2179" y="945"/>
                  </a:lnTo>
                  <a:lnTo>
                    <a:pt x="2200" y="973"/>
                  </a:lnTo>
                  <a:lnTo>
                    <a:pt x="2220" y="1002"/>
                  </a:lnTo>
                  <a:lnTo>
                    <a:pt x="2240" y="1032"/>
                  </a:lnTo>
                  <a:lnTo>
                    <a:pt x="2260" y="1062"/>
                  </a:lnTo>
                  <a:lnTo>
                    <a:pt x="2277" y="1094"/>
                  </a:lnTo>
                  <a:lnTo>
                    <a:pt x="2294" y="1126"/>
                  </a:lnTo>
                  <a:lnTo>
                    <a:pt x="2310" y="1158"/>
                  </a:lnTo>
                  <a:lnTo>
                    <a:pt x="2325" y="1191"/>
                  </a:lnTo>
                  <a:lnTo>
                    <a:pt x="2339" y="1224"/>
                  </a:lnTo>
                  <a:lnTo>
                    <a:pt x="2353" y="1258"/>
                  </a:lnTo>
                  <a:lnTo>
                    <a:pt x="2364" y="1293"/>
                  </a:lnTo>
                  <a:lnTo>
                    <a:pt x="2376" y="1327"/>
                  </a:lnTo>
                  <a:lnTo>
                    <a:pt x="2385" y="1362"/>
                  </a:lnTo>
                  <a:lnTo>
                    <a:pt x="2394" y="1398"/>
                  </a:lnTo>
                  <a:lnTo>
                    <a:pt x="2401" y="1435"/>
                  </a:lnTo>
                  <a:lnTo>
                    <a:pt x="2409" y="1471"/>
                  </a:lnTo>
                  <a:lnTo>
                    <a:pt x="2414" y="1508"/>
                  </a:lnTo>
                  <a:lnTo>
                    <a:pt x="2418" y="1545"/>
                  </a:lnTo>
                  <a:lnTo>
                    <a:pt x="2421" y="1583"/>
                  </a:lnTo>
                  <a:lnTo>
                    <a:pt x="2423" y="1621"/>
                  </a:lnTo>
                  <a:lnTo>
                    <a:pt x="2423" y="1659"/>
                  </a:lnTo>
                  <a:lnTo>
                    <a:pt x="2423" y="1693"/>
                  </a:lnTo>
                  <a:lnTo>
                    <a:pt x="2422" y="1725"/>
                  </a:lnTo>
                  <a:lnTo>
                    <a:pt x="2419" y="1758"/>
                  </a:lnTo>
                  <a:lnTo>
                    <a:pt x="2416" y="1790"/>
                  </a:lnTo>
                  <a:lnTo>
                    <a:pt x="2412" y="1822"/>
                  </a:lnTo>
                  <a:lnTo>
                    <a:pt x="2407" y="1854"/>
                  </a:lnTo>
                  <a:lnTo>
                    <a:pt x="2401" y="1885"/>
                  </a:lnTo>
                  <a:lnTo>
                    <a:pt x="2394" y="1917"/>
                  </a:lnTo>
                  <a:lnTo>
                    <a:pt x="2387" y="1948"/>
                  </a:lnTo>
                  <a:lnTo>
                    <a:pt x="2379" y="1978"/>
                  </a:lnTo>
                  <a:lnTo>
                    <a:pt x="2369" y="2008"/>
                  </a:lnTo>
                  <a:lnTo>
                    <a:pt x="2360" y="2038"/>
                  </a:lnTo>
                  <a:lnTo>
                    <a:pt x="2349" y="2068"/>
                  </a:lnTo>
                  <a:lnTo>
                    <a:pt x="2337" y="2097"/>
                  </a:lnTo>
                  <a:lnTo>
                    <a:pt x="2326" y="2125"/>
                  </a:lnTo>
                  <a:lnTo>
                    <a:pt x="2312" y="2154"/>
                  </a:lnTo>
                  <a:lnTo>
                    <a:pt x="2273" y="2136"/>
                  </a:lnTo>
                  <a:lnTo>
                    <a:pt x="2234" y="2118"/>
                  </a:lnTo>
                  <a:lnTo>
                    <a:pt x="2194" y="2099"/>
                  </a:lnTo>
                  <a:lnTo>
                    <a:pt x="2156" y="2079"/>
                  </a:lnTo>
                  <a:lnTo>
                    <a:pt x="2118" y="2059"/>
                  </a:lnTo>
                  <a:lnTo>
                    <a:pt x="2080" y="2038"/>
                  </a:lnTo>
                  <a:lnTo>
                    <a:pt x="2043" y="2016"/>
                  </a:lnTo>
                  <a:lnTo>
                    <a:pt x="2007" y="1993"/>
                  </a:lnTo>
                  <a:lnTo>
                    <a:pt x="1971" y="1970"/>
                  </a:lnTo>
                  <a:lnTo>
                    <a:pt x="1935" y="1947"/>
                  </a:lnTo>
                  <a:lnTo>
                    <a:pt x="1900" y="1923"/>
                  </a:lnTo>
                  <a:lnTo>
                    <a:pt x="1866" y="1897"/>
                  </a:lnTo>
                  <a:lnTo>
                    <a:pt x="1832" y="1871"/>
                  </a:lnTo>
                  <a:lnTo>
                    <a:pt x="1799" y="1844"/>
                  </a:lnTo>
                  <a:lnTo>
                    <a:pt x="1767" y="1817"/>
                  </a:lnTo>
                  <a:lnTo>
                    <a:pt x="1736" y="17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05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5" name="Freeform 87"/>
            <p:cNvSpPr>
              <a:spLocks/>
            </p:cNvSpPr>
            <p:nvPr/>
          </p:nvSpPr>
          <p:spPr bwMode="auto">
            <a:xfrm>
              <a:off x="4940" y="4096"/>
              <a:ext cx="114" cy="63"/>
            </a:xfrm>
            <a:custGeom>
              <a:avLst/>
              <a:gdLst>
                <a:gd name="T0" fmla="*/ 0 w 2409"/>
                <a:gd name="T1" fmla="*/ 0 h 1304"/>
                <a:gd name="T2" fmla="*/ 0 w 2409"/>
                <a:gd name="T3" fmla="*/ 0 h 1304"/>
                <a:gd name="T4" fmla="*/ 0 w 2409"/>
                <a:gd name="T5" fmla="*/ 0 h 1304"/>
                <a:gd name="T6" fmla="*/ 0 w 2409"/>
                <a:gd name="T7" fmla="*/ 0 h 1304"/>
                <a:gd name="T8" fmla="*/ 0 w 2409"/>
                <a:gd name="T9" fmla="*/ 0 h 1304"/>
                <a:gd name="T10" fmla="*/ 0 w 2409"/>
                <a:gd name="T11" fmla="*/ 0 h 1304"/>
                <a:gd name="T12" fmla="*/ 0 w 2409"/>
                <a:gd name="T13" fmla="*/ 0 h 1304"/>
                <a:gd name="T14" fmla="*/ 0 w 2409"/>
                <a:gd name="T15" fmla="*/ 0 h 1304"/>
                <a:gd name="T16" fmla="*/ 0 w 2409"/>
                <a:gd name="T17" fmla="*/ 0 h 1304"/>
                <a:gd name="T18" fmla="*/ 0 w 2409"/>
                <a:gd name="T19" fmla="*/ 0 h 1304"/>
                <a:gd name="T20" fmla="*/ 0 w 2409"/>
                <a:gd name="T21" fmla="*/ 0 h 1304"/>
                <a:gd name="T22" fmla="*/ 0 w 2409"/>
                <a:gd name="T23" fmla="*/ 0 h 1304"/>
                <a:gd name="T24" fmla="*/ 0 w 2409"/>
                <a:gd name="T25" fmla="*/ 0 h 13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09" h="1304">
                  <a:moveTo>
                    <a:pt x="1822" y="779"/>
                  </a:moveTo>
                  <a:lnTo>
                    <a:pt x="2028" y="507"/>
                  </a:lnTo>
                  <a:lnTo>
                    <a:pt x="1312" y="507"/>
                  </a:lnTo>
                  <a:lnTo>
                    <a:pt x="1488" y="273"/>
                  </a:lnTo>
                  <a:lnTo>
                    <a:pt x="2204" y="273"/>
                  </a:lnTo>
                  <a:lnTo>
                    <a:pt x="2409" y="0"/>
                  </a:lnTo>
                  <a:lnTo>
                    <a:pt x="982" y="0"/>
                  </a:lnTo>
                  <a:lnTo>
                    <a:pt x="0" y="1304"/>
                  </a:lnTo>
                  <a:lnTo>
                    <a:pt x="1427" y="1304"/>
                  </a:lnTo>
                  <a:lnTo>
                    <a:pt x="1632" y="1031"/>
                  </a:lnTo>
                  <a:lnTo>
                    <a:pt x="918" y="1031"/>
                  </a:lnTo>
                  <a:lnTo>
                    <a:pt x="1107" y="779"/>
                  </a:lnTo>
                  <a:lnTo>
                    <a:pt x="1822" y="7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05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6" name="Freeform 88"/>
            <p:cNvSpPr>
              <a:spLocks/>
            </p:cNvSpPr>
            <p:nvPr/>
          </p:nvSpPr>
          <p:spPr bwMode="auto">
            <a:xfrm>
              <a:off x="5027" y="4096"/>
              <a:ext cx="80" cy="63"/>
            </a:xfrm>
            <a:custGeom>
              <a:avLst/>
              <a:gdLst>
                <a:gd name="T0" fmla="*/ 0 w 1695"/>
                <a:gd name="T1" fmla="*/ 0 h 1304"/>
                <a:gd name="T2" fmla="*/ 0 w 1695"/>
                <a:gd name="T3" fmla="*/ 0 h 1304"/>
                <a:gd name="T4" fmla="*/ 0 w 1695"/>
                <a:gd name="T5" fmla="*/ 0 h 1304"/>
                <a:gd name="T6" fmla="*/ 0 w 1695"/>
                <a:gd name="T7" fmla="*/ 0 h 1304"/>
                <a:gd name="T8" fmla="*/ 0 w 1695"/>
                <a:gd name="T9" fmla="*/ 0 h 1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1304">
                  <a:moveTo>
                    <a:pt x="983" y="0"/>
                  </a:moveTo>
                  <a:lnTo>
                    <a:pt x="0" y="1304"/>
                  </a:lnTo>
                  <a:lnTo>
                    <a:pt x="712" y="1304"/>
                  </a:lnTo>
                  <a:lnTo>
                    <a:pt x="1695" y="0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05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7" name="Freeform 89"/>
            <p:cNvSpPr>
              <a:spLocks/>
            </p:cNvSpPr>
            <p:nvPr/>
          </p:nvSpPr>
          <p:spPr bwMode="auto">
            <a:xfrm>
              <a:off x="5082" y="4096"/>
              <a:ext cx="127" cy="63"/>
            </a:xfrm>
            <a:custGeom>
              <a:avLst/>
              <a:gdLst>
                <a:gd name="T0" fmla="*/ 0 w 2661"/>
                <a:gd name="T1" fmla="*/ 0 h 1304"/>
                <a:gd name="T2" fmla="*/ 0 w 2661"/>
                <a:gd name="T3" fmla="*/ 0 h 1304"/>
                <a:gd name="T4" fmla="*/ 0 w 2661"/>
                <a:gd name="T5" fmla="*/ 0 h 1304"/>
                <a:gd name="T6" fmla="*/ 0 w 2661"/>
                <a:gd name="T7" fmla="*/ 0 h 1304"/>
                <a:gd name="T8" fmla="*/ 0 w 2661"/>
                <a:gd name="T9" fmla="*/ 0 h 1304"/>
                <a:gd name="T10" fmla="*/ 0 w 2661"/>
                <a:gd name="T11" fmla="*/ 0 h 1304"/>
                <a:gd name="T12" fmla="*/ 0 w 2661"/>
                <a:gd name="T13" fmla="*/ 0 h 1304"/>
                <a:gd name="T14" fmla="*/ 0 w 2661"/>
                <a:gd name="T15" fmla="*/ 0 h 1304"/>
                <a:gd name="T16" fmla="*/ 0 w 2661"/>
                <a:gd name="T17" fmla="*/ 0 h 1304"/>
                <a:gd name="T18" fmla="*/ 0 w 2661"/>
                <a:gd name="T19" fmla="*/ 0 h 1304"/>
                <a:gd name="T20" fmla="*/ 0 w 2661"/>
                <a:gd name="T21" fmla="*/ 0 h 1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1" h="1304">
                  <a:moveTo>
                    <a:pt x="2189" y="0"/>
                  </a:moveTo>
                  <a:lnTo>
                    <a:pt x="1692" y="661"/>
                  </a:lnTo>
                  <a:lnTo>
                    <a:pt x="1539" y="0"/>
                  </a:lnTo>
                  <a:lnTo>
                    <a:pt x="983" y="0"/>
                  </a:lnTo>
                  <a:lnTo>
                    <a:pt x="0" y="1304"/>
                  </a:lnTo>
                  <a:lnTo>
                    <a:pt x="472" y="1304"/>
                  </a:lnTo>
                  <a:lnTo>
                    <a:pt x="965" y="649"/>
                  </a:lnTo>
                  <a:lnTo>
                    <a:pt x="1116" y="1304"/>
                  </a:lnTo>
                  <a:lnTo>
                    <a:pt x="1679" y="1304"/>
                  </a:lnTo>
                  <a:lnTo>
                    <a:pt x="2661" y="0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05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8" name="Freeform 90"/>
            <p:cNvSpPr>
              <a:spLocks/>
            </p:cNvSpPr>
            <p:nvPr/>
          </p:nvSpPr>
          <p:spPr bwMode="auto">
            <a:xfrm>
              <a:off x="5190" y="4096"/>
              <a:ext cx="116" cy="63"/>
            </a:xfrm>
            <a:custGeom>
              <a:avLst/>
              <a:gdLst>
                <a:gd name="T0" fmla="*/ 0 w 2425"/>
                <a:gd name="T1" fmla="*/ 0 h 1304"/>
                <a:gd name="T2" fmla="*/ 0 w 2425"/>
                <a:gd name="T3" fmla="*/ 0 h 1304"/>
                <a:gd name="T4" fmla="*/ 0 w 2425"/>
                <a:gd name="T5" fmla="*/ 0 h 1304"/>
                <a:gd name="T6" fmla="*/ 0 w 2425"/>
                <a:gd name="T7" fmla="*/ 0 h 1304"/>
                <a:gd name="T8" fmla="*/ 0 w 2425"/>
                <a:gd name="T9" fmla="*/ 0 h 1304"/>
                <a:gd name="T10" fmla="*/ 0 w 2425"/>
                <a:gd name="T11" fmla="*/ 0 h 1304"/>
                <a:gd name="T12" fmla="*/ 0 w 2425"/>
                <a:gd name="T13" fmla="*/ 0 h 1304"/>
                <a:gd name="T14" fmla="*/ 0 w 2425"/>
                <a:gd name="T15" fmla="*/ 0 h 1304"/>
                <a:gd name="T16" fmla="*/ 0 w 2425"/>
                <a:gd name="T17" fmla="*/ 0 h 1304"/>
                <a:gd name="T18" fmla="*/ 0 w 2425"/>
                <a:gd name="T19" fmla="*/ 0 h 1304"/>
                <a:gd name="T20" fmla="*/ 0 w 2425"/>
                <a:gd name="T21" fmla="*/ 0 h 1304"/>
                <a:gd name="T22" fmla="*/ 0 w 2425"/>
                <a:gd name="T23" fmla="*/ 0 h 1304"/>
                <a:gd name="T24" fmla="*/ 0 w 2425"/>
                <a:gd name="T25" fmla="*/ 0 h 1304"/>
                <a:gd name="T26" fmla="*/ 0 w 2425"/>
                <a:gd name="T27" fmla="*/ 0 h 1304"/>
                <a:gd name="T28" fmla="*/ 0 w 2425"/>
                <a:gd name="T29" fmla="*/ 0 h 1304"/>
                <a:gd name="T30" fmla="*/ 0 w 2425"/>
                <a:gd name="T31" fmla="*/ 0 h 1304"/>
                <a:gd name="T32" fmla="*/ 0 w 2425"/>
                <a:gd name="T33" fmla="*/ 0 h 1304"/>
                <a:gd name="T34" fmla="*/ 0 w 2425"/>
                <a:gd name="T35" fmla="*/ 0 h 1304"/>
                <a:gd name="T36" fmla="*/ 0 w 2425"/>
                <a:gd name="T37" fmla="*/ 0 h 1304"/>
                <a:gd name="T38" fmla="*/ 0 w 2425"/>
                <a:gd name="T39" fmla="*/ 0 h 1304"/>
                <a:gd name="T40" fmla="*/ 0 w 2425"/>
                <a:gd name="T41" fmla="*/ 0 h 1304"/>
                <a:gd name="T42" fmla="*/ 0 w 2425"/>
                <a:gd name="T43" fmla="*/ 0 h 1304"/>
                <a:gd name="T44" fmla="*/ 0 w 2425"/>
                <a:gd name="T45" fmla="*/ 0 h 1304"/>
                <a:gd name="T46" fmla="*/ 0 w 2425"/>
                <a:gd name="T47" fmla="*/ 0 h 1304"/>
                <a:gd name="T48" fmla="*/ 0 w 2425"/>
                <a:gd name="T49" fmla="*/ 0 h 1304"/>
                <a:gd name="T50" fmla="*/ 0 w 2425"/>
                <a:gd name="T51" fmla="*/ 0 h 1304"/>
                <a:gd name="T52" fmla="*/ 0 w 2425"/>
                <a:gd name="T53" fmla="*/ 0 h 1304"/>
                <a:gd name="T54" fmla="*/ 0 w 2425"/>
                <a:gd name="T55" fmla="*/ 0 h 1304"/>
                <a:gd name="T56" fmla="*/ 0 w 2425"/>
                <a:gd name="T57" fmla="*/ 0 h 1304"/>
                <a:gd name="T58" fmla="*/ 0 w 2425"/>
                <a:gd name="T59" fmla="*/ 0 h 1304"/>
                <a:gd name="T60" fmla="*/ 0 w 2425"/>
                <a:gd name="T61" fmla="*/ 0 h 1304"/>
                <a:gd name="T62" fmla="*/ 0 w 2425"/>
                <a:gd name="T63" fmla="*/ 0 h 1304"/>
                <a:gd name="T64" fmla="*/ 0 w 2425"/>
                <a:gd name="T65" fmla="*/ 0 h 1304"/>
                <a:gd name="T66" fmla="*/ 0 w 2425"/>
                <a:gd name="T67" fmla="*/ 0 h 1304"/>
                <a:gd name="T68" fmla="*/ 0 w 2425"/>
                <a:gd name="T69" fmla="*/ 0 h 1304"/>
                <a:gd name="T70" fmla="*/ 0 w 2425"/>
                <a:gd name="T71" fmla="*/ 0 h 1304"/>
                <a:gd name="T72" fmla="*/ 0 w 2425"/>
                <a:gd name="T73" fmla="*/ 0 h 1304"/>
                <a:gd name="T74" fmla="*/ 0 w 2425"/>
                <a:gd name="T75" fmla="*/ 0 h 1304"/>
                <a:gd name="T76" fmla="*/ 0 w 2425"/>
                <a:gd name="T77" fmla="*/ 0 h 1304"/>
                <a:gd name="T78" fmla="*/ 0 w 2425"/>
                <a:gd name="T79" fmla="*/ 0 h 1304"/>
                <a:gd name="T80" fmla="*/ 0 w 2425"/>
                <a:gd name="T81" fmla="*/ 0 h 1304"/>
                <a:gd name="T82" fmla="*/ 0 w 2425"/>
                <a:gd name="T83" fmla="*/ 0 h 1304"/>
                <a:gd name="T84" fmla="*/ 0 w 2425"/>
                <a:gd name="T85" fmla="*/ 0 h 1304"/>
                <a:gd name="T86" fmla="*/ 0 w 2425"/>
                <a:gd name="T87" fmla="*/ 0 h 1304"/>
                <a:gd name="T88" fmla="*/ 0 w 2425"/>
                <a:gd name="T89" fmla="*/ 0 h 1304"/>
                <a:gd name="T90" fmla="*/ 0 w 2425"/>
                <a:gd name="T91" fmla="*/ 0 h 1304"/>
                <a:gd name="T92" fmla="*/ 0 w 2425"/>
                <a:gd name="T93" fmla="*/ 0 h 1304"/>
                <a:gd name="T94" fmla="*/ 0 w 2425"/>
                <a:gd name="T95" fmla="*/ 0 h 1304"/>
                <a:gd name="T96" fmla="*/ 0 w 2425"/>
                <a:gd name="T97" fmla="*/ 0 h 1304"/>
                <a:gd name="T98" fmla="*/ 0 w 2425"/>
                <a:gd name="T99" fmla="*/ 0 h 1304"/>
                <a:gd name="T100" fmla="*/ 0 w 2425"/>
                <a:gd name="T101" fmla="*/ 0 h 13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425" h="1304">
                  <a:moveTo>
                    <a:pt x="2251" y="0"/>
                  </a:moveTo>
                  <a:lnTo>
                    <a:pt x="1106" y="0"/>
                  </a:lnTo>
                  <a:lnTo>
                    <a:pt x="1087" y="0"/>
                  </a:lnTo>
                  <a:lnTo>
                    <a:pt x="1070" y="1"/>
                  </a:lnTo>
                  <a:lnTo>
                    <a:pt x="1051" y="2"/>
                  </a:lnTo>
                  <a:lnTo>
                    <a:pt x="1033" y="4"/>
                  </a:lnTo>
                  <a:lnTo>
                    <a:pt x="998" y="9"/>
                  </a:lnTo>
                  <a:lnTo>
                    <a:pt x="964" y="17"/>
                  </a:lnTo>
                  <a:lnTo>
                    <a:pt x="930" y="26"/>
                  </a:lnTo>
                  <a:lnTo>
                    <a:pt x="897" y="37"/>
                  </a:lnTo>
                  <a:lnTo>
                    <a:pt x="865" y="51"/>
                  </a:lnTo>
                  <a:lnTo>
                    <a:pt x="833" y="65"/>
                  </a:lnTo>
                  <a:lnTo>
                    <a:pt x="803" y="82"/>
                  </a:lnTo>
                  <a:lnTo>
                    <a:pt x="774" y="99"/>
                  </a:lnTo>
                  <a:lnTo>
                    <a:pt x="746" y="119"/>
                  </a:lnTo>
                  <a:lnTo>
                    <a:pt x="720" y="141"/>
                  </a:lnTo>
                  <a:lnTo>
                    <a:pt x="695" y="164"/>
                  </a:lnTo>
                  <a:lnTo>
                    <a:pt x="670" y="188"/>
                  </a:lnTo>
                  <a:lnTo>
                    <a:pt x="647" y="212"/>
                  </a:lnTo>
                  <a:lnTo>
                    <a:pt x="626" y="239"/>
                  </a:lnTo>
                  <a:lnTo>
                    <a:pt x="35" y="1024"/>
                  </a:lnTo>
                  <a:lnTo>
                    <a:pt x="27" y="1035"/>
                  </a:lnTo>
                  <a:lnTo>
                    <a:pt x="21" y="1048"/>
                  </a:lnTo>
                  <a:lnTo>
                    <a:pt x="14" y="1060"/>
                  </a:lnTo>
                  <a:lnTo>
                    <a:pt x="9" y="1073"/>
                  </a:lnTo>
                  <a:lnTo>
                    <a:pt x="5" y="1086"/>
                  </a:lnTo>
                  <a:lnTo>
                    <a:pt x="2" y="1101"/>
                  </a:lnTo>
                  <a:lnTo>
                    <a:pt x="1" y="1115"/>
                  </a:lnTo>
                  <a:lnTo>
                    <a:pt x="0" y="1130"/>
                  </a:lnTo>
                  <a:lnTo>
                    <a:pt x="1" y="1147"/>
                  </a:lnTo>
                  <a:lnTo>
                    <a:pt x="3" y="1165"/>
                  </a:lnTo>
                  <a:lnTo>
                    <a:pt x="8" y="1182"/>
                  </a:lnTo>
                  <a:lnTo>
                    <a:pt x="13" y="1197"/>
                  </a:lnTo>
                  <a:lnTo>
                    <a:pt x="21" y="1213"/>
                  </a:lnTo>
                  <a:lnTo>
                    <a:pt x="30" y="1227"/>
                  </a:lnTo>
                  <a:lnTo>
                    <a:pt x="40" y="1241"/>
                  </a:lnTo>
                  <a:lnTo>
                    <a:pt x="51" y="1253"/>
                  </a:lnTo>
                  <a:lnTo>
                    <a:pt x="63" y="1265"/>
                  </a:lnTo>
                  <a:lnTo>
                    <a:pt x="76" y="1274"/>
                  </a:lnTo>
                  <a:lnTo>
                    <a:pt x="91" y="1283"/>
                  </a:lnTo>
                  <a:lnTo>
                    <a:pt x="106" y="1290"/>
                  </a:lnTo>
                  <a:lnTo>
                    <a:pt x="122" y="1297"/>
                  </a:lnTo>
                  <a:lnTo>
                    <a:pt x="139" y="1301"/>
                  </a:lnTo>
                  <a:lnTo>
                    <a:pt x="156" y="1303"/>
                  </a:lnTo>
                  <a:lnTo>
                    <a:pt x="175" y="1304"/>
                  </a:lnTo>
                  <a:lnTo>
                    <a:pt x="1319" y="1304"/>
                  </a:lnTo>
                  <a:lnTo>
                    <a:pt x="1338" y="1304"/>
                  </a:lnTo>
                  <a:lnTo>
                    <a:pt x="1355" y="1303"/>
                  </a:lnTo>
                  <a:lnTo>
                    <a:pt x="1374" y="1302"/>
                  </a:lnTo>
                  <a:lnTo>
                    <a:pt x="1392" y="1300"/>
                  </a:lnTo>
                  <a:lnTo>
                    <a:pt x="1409" y="1298"/>
                  </a:lnTo>
                  <a:lnTo>
                    <a:pt x="1427" y="1295"/>
                  </a:lnTo>
                  <a:lnTo>
                    <a:pt x="1444" y="1291"/>
                  </a:lnTo>
                  <a:lnTo>
                    <a:pt x="1461" y="1287"/>
                  </a:lnTo>
                  <a:lnTo>
                    <a:pt x="1495" y="1278"/>
                  </a:lnTo>
                  <a:lnTo>
                    <a:pt x="1528" y="1267"/>
                  </a:lnTo>
                  <a:lnTo>
                    <a:pt x="1560" y="1254"/>
                  </a:lnTo>
                  <a:lnTo>
                    <a:pt x="1591" y="1239"/>
                  </a:lnTo>
                  <a:lnTo>
                    <a:pt x="1622" y="1223"/>
                  </a:lnTo>
                  <a:lnTo>
                    <a:pt x="1651" y="1204"/>
                  </a:lnTo>
                  <a:lnTo>
                    <a:pt x="1678" y="1185"/>
                  </a:lnTo>
                  <a:lnTo>
                    <a:pt x="1705" y="1164"/>
                  </a:lnTo>
                  <a:lnTo>
                    <a:pt x="1730" y="1141"/>
                  </a:lnTo>
                  <a:lnTo>
                    <a:pt x="1755" y="1117"/>
                  </a:lnTo>
                  <a:lnTo>
                    <a:pt x="1778" y="1091"/>
                  </a:lnTo>
                  <a:lnTo>
                    <a:pt x="1799" y="1064"/>
                  </a:lnTo>
                  <a:lnTo>
                    <a:pt x="1942" y="876"/>
                  </a:lnTo>
                  <a:lnTo>
                    <a:pt x="2106" y="876"/>
                  </a:lnTo>
                  <a:lnTo>
                    <a:pt x="2313" y="601"/>
                  </a:lnTo>
                  <a:lnTo>
                    <a:pt x="1436" y="601"/>
                  </a:lnTo>
                  <a:lnTo>
                    <a:pt x="1160" y="969"/>
                  </a:lnTo>
                  <a:lnTo>
                    <a:pt x="1148" y="983"/>
                  </a:lnTo>
                  <a:lnTo>
                    <a:pt x="1135" y="995"/>
                  </a:lnTo>
                  <a:lnTo>
                    <a:pt x="1120" y="1005"/>
                  </a:lnTo>
                  <a:lnTo>
                    <a:pt x="1106" y="1015"/>
                  </a:lnTo>
                  <a:lnTo>
                    <a:pt x="1098" y="1018"/>
                  </a:lnTo>
                  <a:lnTo>
                    <a:pt x="1089" y="1022"/>
                  </a:lnTo>
                  <a:lnTo>
                    <a:pt x="1081" y="1024"/>
                  </a:lnTo>
                  <a:lnTo>
                    <a:pt x="1072" y="1027"/>
                  </a:lnTo>
                  <a:lnTo>
                    <a:pt x="1062" y="1029"/>
                  </a:lnTo>
                  <a:lnTo>
                    <a:pt x="1054" y="1030"/>
                  </a:lnTo>
                  <a:lnTo>
                    <a:pt x="1045" y="1031"/>
                  </a:lnTo>
                  <a:lnTo>
                    <a:pt x="1035" y="1031"/>
                  </a:lnTo>
                  <a:lnTo>
                    <a:pt x="833" y="1031"/>
                  </a:lnTo>
                  <a:lnTo>
                    <a:pt x="824" y="1030"/>
                  </a:lnTo>
                  <a:lnTo>
                    <a:pt x="816" y="1027"/>
                  </a:lnTo>
                  <a:lnTo>
                    <a:pt x="808" y="1023"/>
                  </a:lnTo>
                  <a:lnTo>
                    <a:pt x="801" y="1018"/>
                  </a:lnTo>
                  <a:lnTo>
                    <a:pt x="795" y="1012"/>
                  </a:lnTo>
                  <a:lnTo>
                    <a:pt x="791" y="1003"/>
                  </a:lnTo>
                  <a:lnTo>
                    <a:pt x="789" y="995"/>
                  </a:lnTo>
                  <a:lnTo>
                    <a:pt x="788" y="986"/>
                  </a:lnTo>
                  <a:lnTo>
                    <a:pt x="788" y="983"/>
                  </a:lnTo>
                  <a:lnTo>
                    <a:pt x="789" y="978"/>
                  </a:lnTo>
                  <a:lnTo>
                    <a:pt x="789" y="974"/>
                  </a:lnTo>
                  <a:lnTo>
                    <a:pt x="790" y="971"/>
                  </a:lnTo>
                  <a:lnTo>
                    <a:pt x="792" y="968"/>
                  </a:lnTo>
                  <a:lnTo>
                    <a:pt x="793" y="965"/>
                  </a:lnTo>
                  <a:lnTo>
                    <a:pt x="795" y="962"/>
                  </a:lnTo>
                  <a:lnTo>
                    <a:pt x="797" y="959"/>
                  </a:lnTo>
                  <a:lnTo>
                    <a:pt x="1266" y="335"/>
                  </a:lnTo>
                  <a:lnTo>
                    <a:pt x="1278" y="321"/>
                  </a:lnTo>
                  <a:lnTo>
                    <a:pt x="1291" y="309"/>
                  </a:lnTo>
                  <a:lnTo>
                    <a:pt x="1305" y="298"/>
                  </a:lnTo>
                  <a:lnTo>
                    <a:pt x="1320" y="290"/>
                  </a:lnTo>
                  <a:lnTo>
                    <a:pt x="1337" y="283"/>
                  </a:lnTo>
                  <a:lnTo>
                    <a:pt x="1354" y="277"/>
                  </a:lnTo>
                  <a:lnTo>
                    <a:pt x="1363" y="276"/>
                  </a:lnTo>
                  <a:lnTo>
                    <a:pt x="1372" y="274"/>
                  </a:lnTo>
                  <a:lnTo>
                    <a:pt x="1381" y="273"/>
                  </a:lnTo>
                  <a:lnTo>
                    <a:pt x="1391" y="273"/>
                  </a:lnTo>
                  <a:lnTo>
                    <a:pt x="1593" y="273"/>
                  </a:lnTo>
                  <a:lnTo>
                    <a:pt x="1602" y="274"/>
                  </a:lnTo>
                  <a:lnTo>
                    <a:pt x="1610" y="277"/>
                  </a:lnTo>
                  <a:lnTo>
                    <a:pt x="1618" y="281"/>
                  </a:lnTo>
                  <a:lnTo>
                    <a:pt x="1625" y="286"/>
                  </a:lnTo>
                  <a:lnTo>
                    <a:pt x="1630" y="293"/>
                  </a:lnTo>
                  <a:lnTo>
                    <a:pt x="1634" y="301"/>
                  </a:lnTo>
                  <a:lnTo>
                    <a:pt x="1637" y="309"/>
                  </a:lnTo>
                  <a:lnTo>
                    <a:pt x="1638" y="318"/>
                  </a:lnTo>
                  <a:lnTo>
                    <a:pt x="1638" y="322"/>
                  </a:lnTo>
                  <a:lnTo>
                    <a:pt x="1637" y="325"/>
                  </a:lnTo>
                  <a:lnTo>
                    <a:pt x="1637" y="330"/>
                  </a:lnTo>
                  <a:lnTo>
                    <a:pt x="1636" y="333"/>
                  </a:lnTo>
                  <a:lnTo>
                    <a:pt x="1634" y="336"/>
                  </a:lnTo>
                  <a:lnTo>
                    <a:pt x="1633" y="339"/>
                  </a:lnTo>
                  <a:lnTo>
                    <a:pt x="1631" y="342"/>
                  </a:lnTo>
                  <a:lnTo>
                    <a:pt x="1629" y="345"/>
                  </a:lnTo>
                  <a:lnTo>
                    <a:pt x="1552" y="447"/>
                  </a:lnTo>
                  <a:lnTo>
                    <a:pt x="2265" y="447"/>
                  </a:lnTo>
                  <a:lnTo>
                    <a:pt x="2390" y="280"/>
                  </a:lnTo>
                  <a:lnTo>
                    <a:pt x="2398" y="268"/>
                  </a:lnTo>
                  <a:lnTo>
                    <a:pt x="2404" y="257"/>
                  </a:lnTo>
                  <a:lnTo>
                    <a:pt x="2411" y="245"/>
                  </a:lnTo>
                  <a:lnTo>
                    <a:pt x="2416" y="231"/>
                  </a:lnTo>
                  <a:lnTo>
                    <a:pt x="2420" y="218"/>
                  </a:lnTo>
                  <a:lnTo>
                    <a:pt x="2423" y="203"/>
                  </a:lnTo>
                  <a:lnTo>
                    <a:pt x="2424" y="190"/>
                  </a:lnTo>
                  <a:lnTo>
                    <a:pt x="2425" y="174"/>
                  </a:lnTo>
                  <a:lnTo>
                    <a:pt x="2424" y="156"/>
                  </a:lnTo>
                  <a:lnTo>
                    <a:pt x="2421" y="140"/>
                  </a:lnTo>
                  <a:lnTo>
                    <a:pt x="2417" y="122"/>
                  </a:lnTo>
                  <a:lnTo>
                    <a:pt x="2412" y="107"/>
                  </a:lnTo>
                  <a:lnTo>
                    <a:pt x="2403" y="91"/>
                  </a:lnTo>
                  <a:lnTo>
                    <a:pt x="2395" y="77"/>
                  </a:lnTo>
                  <a:lnTo>
                    <a:pt x="2385" y="63"/>
                  </a:lnTo>
                  <a:lnTo>
                    <a:pt x="2374" y="51"/>
                  </a:lnTo>
                  <a:lnTo>
                    <a:pt x="2362" y="40"/>
                  </a:lnTo>
                  <a:lnTo>
                    <a:pt x="2348" y="30"/>
                  </a:lnTo>
                  <a:lnTo>
                    <a:pt x="2334" y="21"/>
                  </a:lnTo>
                  <a:lnTo>
                    <a:pt x="2318" y="13"/>
                  </a:lnTo>
                  <a:lnTo>
                    <a:pt x="2303" y="8"/>
                  </a:lnTo>
                  <a:lnTo>
                    <a:pt x="2285" y="3"/>
                  </a:lnTo>
                  <a:lnTo>
                    <a:pt x="2269" y="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05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9" name="Freeform 91"/>
            <p:cNvSpPr>
              <a:spLocks noEditPoints="1"/>
            </p:cNvSpPr>
            <p:nvPr/>
          </p:nvSpPr>
          <p:spPr bwMode="auto">
            <a:xfrm>
              <a:off x="4843" y="4096"/>
              <a:ext cx="115" cy="63"/>
            </a:xfrm>
            <a:custGeom>
              <a:avLst/>
              <a:gdLst>
                <a:gd name="T0" fmla="*/ 0 w 2426"/>
                <a:gd name="T1" fmla="*/ 0 h 1304"/>
                <a:gd name="T2" fmla="*/ 0 w 2426"/>
                <a:gd name="T3" fmla="*/ 0 h 1304"/>
                <a:gd name="T4" fmla="*/ 0 w 2426"/>
                <a:gd name="T5" fmla="*/ 0 h 1304"/>
                <a:gd name="T6" fmla="*/ 0 w 2426"/>
                <a:gd name="T7" fmla="*/ 0 h 1304"/>
                <a:gd name="T8" fmla="*/ 0 w 2426"/>
                <a:gd name="T9" fmla="*/ 0 h 1304"/>
                <a:gd name="T10" fmla="*/ 0 w 2426"/>
                <a:gd name="T11" fmla="*/ 0 h 1304"/>
                <a:gd name="T12" fmla="*/ 0 w 2426"/>
                <a:gd name="T13" fmla="*/ 0 h 1304"/>
                <a:gd name="T14" fmla="*/ 0 w 2426"/>
                <a:gd name="T15" fmla="*/ 0 h 1304"/>
                <a:gd name="T16" fmla="*/ 0 w 2426"/>
                <a:gd name="T17" fmla="*/ 0 h 1304"/>
                <a:gd name="T18" fmla="*/ 0 w 2426"/>
                <a:gd name="T19" fmla="*/ 0 h 1304"/>
                <a:gd name="T20" fmla="*/ 0 w 2426"/>
                <a:gd name="T21" fmla="*/ 0 h 1304"/>
                <a:gd name="T22" fmla="*/ 0 w 2426"/>
                <a:gd name="T23" fmla="*/ 0 h 1304"/>
                <a:gd name="T24" fmla="*/ 0 w 2426"/>
                <a:gd name="T25" fmla="*/ 0 h 1304"/>
                <a:gd name="T26" fmla="*/ 0 w 2426"/>
                <a:gd name="T27" fmla="*/ 0 h 1304"/>
                <a:gd name="T28" fmla="*/ 0 w 2426"/>
                <a:gd name="T29" fmla="*/ 0 h 1304"/>
                <a:gd name="T30" fmla="*/ 0 w 2426"/>
                <a:gd name="T31" fmla="*/ 0 h 1304"/>
                <a:gd name="T32" fmla="*/ 0 w 2426"/>
                <a:gd name="T33" fmla="*/ 0 h 1304"/>
                <a:gd name="T34" fmla="*/ 0 w 2426"/>
                <a:gd name="T35" fmla="*/ 0 h 1304"/>
                <a:gd name="T36" fmla="*/ 0 w 2426"/>
                <a:gd name="T37" fmla="*/ 0 h 1304"/>
                <a:gd name="T38" fmla="*/ 0 w 2426"/>
                <a:gd name="T39" fmla="*/ 0 h 1304"/>
                <a:gd name="T40" fmla="*/ 0 w 2426"/>
                <a:gd name="T41" fmla="*/ 0 h 1304"/>
                <a:gd name="T42" fmla="*/ 0 w 2426"/>
                <a:gd name="T43" fmla="*/ 0 h 1304"/>
                <a:gd name="T44" fmla="*/ 0 w 2426"/>
                <a:gd name="T45" fmla="*/ 0 h 1304"/>
                <a:gd name="T46" fmla="*/ 0 w 2426"/>
                <a:gd name="T47" fmla="*/ 0 h 1304"/>
                <a:gd name="T48" fmla="*/ 0 w 2426"/>
                <a:gd name="T49" fmla="*/ 0 h 1304"/>
                <a:gd name="T50" fmla="*/ 0 w 2426"/>
                <a:gd name="T51" fmla="*/ 0 h 1304"/>
                <a:gd name="T52" fmla="*/ 0 w 2426"/>
                <a:gd name="T53" fmla="*/ 0 h 1304"/>
                <a:gd name="T54" fmla="*/ 0 w 2426"/>
                <a:gd name="T55" fmla="*/ 0 h 1304"/>
                <a:gd name="T56" fmla="*/ 0 w 2426"/>
                <a:gd name="T57" fmla="*/ 0 h 1304"/>
                <a:gd name="T58" fmla="*/ 0 w 2426"/>
                <a:gd name="T59" fmla="*/ 0 h 1304"/>
                <a:gd name="T60" fmla="*/ 0 w 2426"/>
                <a:gd name="T61" fmla="*/ 0 h 1304"/>
                <a:gd name="T62" fmla="*/ 0 w 2426"/>
                <a:gd name="T63" fmla="*/ 0 h 1304"/>
                <a:gd name="T64" fmla="*/ 0 w 2426"/>
                <a:gd name="T65" fmla="*/ 0 h 1304"/>
                <a:gd name="T66" fmla="*/ 0 w 2426"/>
                <a:gd name="T67" fmla="*/ 0 h 1304"/>
                <a:gd name="T68" fmla="*/ 0 w 2426"/>
                <a:gd name="T69" fmla="*/ 0 h 1304"/>
                <a:gd name="T70" fmla="*/ 0 w 2426"/>
                <a:gd name="T71" fmla="*/ 0 h 1304"/>
                <a:gd name="T72" fmla="*/ 0 w 2426"/>
                <a:gd name="T73" fmla="*/ 0 h 1304"/>
                <a:gd name="T74" fmla="*/ 0 w 2426"/>
                <a:gd name="T75" fmla="*/ 0 h 1304"/>
                <a:gd name="T76" fmla="*/ 0 w 2426"/>
                <a:gd name="T77" fmla="*/ 0 h 1304"/>
                <a:gd name="T78" fmla="*/ 0 w 2426"/>
                <a:gd name="T79" fmla="*/ 0 h 1304"/>
                <a:gd name="T80" fmla="*/ 0 w 2426"/>
                <a:gd name="T81" fmla="*/ 0 h 1304"/>
                <a:gd name="T82" fmla="*/ 0 w 2426"/>
                <a:gd name="T83" fmla="*/ 0 h 1304"/>
                <a:gd name="T84" fmla="*/ 0 w 2426"/>
                <a:gd name="T85" fmla="*/ 0 h 1304"/>
                <a:gd name="T86" fmla="*/ 0 w 2426"/>
                <a:gd name="T87" fmla="*/ 0 h 1304"/>
                <a:gd name="T88" fmla="*/ 0 w 2426"/>
                <a:gd name="T89" fmla="*/ 0 h 1304"/>
                <a:gd name="T90" fmla="*/ 0 w 2426"/>
                <a:gd name="T91" fmla="*/ 0 h 1304"/>
                <a:gd name="T92" fmla="*/ 0 w 2426"/>
                <a:gd name="T93" fmla="*/ 0 h 1304"/>
                <a:gd name="T94" fmla="*/ 0 w 2426"/>
                <a:gd name="T95" fmla="*/ 0 h 1304"/>
                <a:gd name="T96" fmla="*/ 0 w 2426"/>
                <a:gd name="T97" fmla="*/ 0 h 1304"/>
                <a:gd name="T98" fmla="*/ 0 w 2426"/>
                <a:gd name="T99" fmla="*/ 0 h 1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426" h="1304">
                  <a:moveTo>
                    <a:pt x="2426" y="174"/>
                  </a:moveTo>
                  <a:lnTo>
                    <a:pt x="2425" y="156"/>
                  </a:lnTo>
                  <a:lnTo>
                    <a:pt x="2422" y="140"/>
                  </a:lnTo>
                  <a:lnTo>
                    <a:pt x="2417" y="122"/>
                  </a:lnTo>
                  <a:lnTo>
                    <a:pt x="2412" y="107"/>
                  </a:lnTo>
                  <a:lnTo>
                    <a:pt x="2404" y="91"/>
                  </a:lnTo>
                  <a:lnTo>
                    <a:pt x="2396" y="77"/>
                  </a:lnTo>
                  <a:lnTo>
                    <a:pt x="2385" y="63"/>
                  </a:lnTo>
                  <a:lnTo>
                    <a:pt x="2374" y="51"/>
                  </a:lnTo>
                  <a:lnTo>
                    <a:pt x="2361" y="40"/>
                  </a:lnTo>
                  <a:lnTo>
                    <a:pt x="2349" y="30"/>
                  </a:lnTo>
                  <a:lnTo>
                    <a:pt x="2335" y="21"/>
                  </a:lnTo>
                  <a:lnTo>
                    <a:pt x="2319" y="13"/>
                  </a:lnTo>
                  <a:lnTo>
                    <a:pt x="2302" y="8"/>
                  </a:lnTo>
                  <a:lnTo>
                    <a:pt x="2286" y="3"/>
                  </a:lnTo>
                  <a:lnTo>
                    <a:pt x="2269" y="1"/>
                  </a:lnTo>
                  <a:lnTo>
                    <a:pt x="2251" y="0"/>
                  </a:lnTo>
                  <a:lnTo>
                    <a:pt x="1106" y="0"/>
                  </a:lnTo>
                  <a:lnTo>
                    <a:pt x="1088" y="0"/>
                  </a:lnTo>
                  <a:lnTo>
                    <a:pt x="1070" y="1"/>
                  </a:lnTo>
                  <a:lnTo>
                    <a:pt x="1051" y="2"/>
                  </a:lnTo>
                  <a:lnTo>
                    <a:pt x="1034" y="4"/>
                  </a:lnTo>
                  <a:lnTo>
                    <a:pt x="999" y="9"/>
                  </a:lnTo>
                  <a:lnTo>
                    <a:pt x="965" y="17"/>
                  </a:lnTo>
                  <a:lnTo>
                    <a:pt x="930" y="26"/>
                  </a:lnTo>
                  <a:lnTo>
                    <a:pt x="897" y="37"/>
                  </a:lnTo>
                  <a:lnTo>
                    <a:pt x="865" y="51"/>
                  </a:lnTo>
                  <a:lnTo>
                    <a:pt x="834" y="65"/>
                  </a:lnTo>
                  <a:lnTo>
                    <a:pt x="804" y="82"/>
                  </a:lnTo>
                  <a:lnTo>
                    <a:pt x="775" y="99"/>
                  </a:lnTo>
                  <a:lnTo>
                    <a:pt x="747" y="119"/>
                  </a:lnTo>
                  <a:lnTo>
                    <a:pt x="720" y="141"/>
                  </a:lnTo>
                  <a:lnTo>
                    <a:pt x="695" y="164"/>
                  </a:lnTo>
                  <a:lnTo>
                    <a:pt x="670" y="188"/>
                  </a:lnTo>
                  <a:lnTo>
                    <a:pt x="648" y="212"/>
                  </a:lnTo>
                  <a:lnTo>
                    <a:pt x="627" y="239"/>
                  </a:lnTo>
                  <a:lnTo>
                    <a:pt x="36" y="1024"/>
                  </a:lnTo>
                  <a:lnTo>
                    <a:pt x="27" y="1035"/>
                  </a:lnTo>
                  <a:lnTo>
                    <a:pt x="21" y="1048"/>
                  </a:lnTo>
                  <a:lnTo>
                    <a:pt x="15" y="1060"/>
                  </a:lnTo>
                  <a:lnTo>
                    <a:pt x="10" y="1073"/>
                  </a:lnTo>
                  <a:lnTo>
                    <a:pt x="6" y="1087"/>
                  </a:lnTo>
                  <a:lnTo>
                    <a:pt x="2" y="1101"/>
                  </a:lnTo>
                  <a:lnTo>
                    <a:pt x="1" y="1115"/>
                  </a:lnTo>
                  <a:lnTo>
                    <a:pt x="0" y="1130"/>
                  </a:lnTo>
                  <a:lnTo>
                    <a:pt x="1" y="1147"/>
                  </a:lnTo>
                  <a:lnTo>
                    <a:pt x="5" y="1165"/>
                  </a:lnTo>
                  <a:lnTo>
                    <a:pt x="9" y="1182"/>
                  </a:lnTo>
                  <a:lnTo>
                    <a:pt x="14" y="1197"/>
                  </a:lnTo>
                  <a:lnTo>
                    <a:pt x="21" y="1213"/>
                  </a:lnTo>
                  <a:lnTo>
                    <a:pt x="30" y="1227"/>
                  </a:lnTo>
                  <a:lnTo>
                    <a:pt x="41" y="1241"/>
                  </a:lnTo>
                  <a:lnTo>
                    <a:pt x="52" y="1253"/>
                  </a:lnTo>
                  <a:lnTo>
                    <a:pt x="64" y="1265"/>
                  </a:lnTo>
                  <a:lnTo>
                    <a:pt x="77" y="1275"/>
                  </a:lnTo>
                  <a:lnTo>
                    <a:pt x="92" y="1283"/>
                  </a:lnTo>
                  <a:lnTo>
                    <a:pt x="107" y="1290"/>
                  </a:lnTo>
                  <a:lnTo>
                    <a:pt x="123" y="1297"/>
                  </a:lnTo>
                  <a:lnTo>
                    <a:pt x="140" y="1301"/>
                  </a:lnTo>
                  <a:lnTo>
                    <a:pt x="157" y="1303"/>
                  </a:lnTo>
                  <a:lnTo>
                    <a:pt x="175" y="1304"/>
                  </a:lnTo>
                  <a:lnTo>
                    <a:pt x="1320" y="1304"/>
                  </a:lnTo>
                  <a:lnTo>
                    <a:pt x="1338" y="1304"/>
                  </a:lnTo>
                  <a:lnTo>
                    <a:pt x="1356" y="1303"/>
                  </a:lnTo>
                  <a:lnTo>
                    <a:pt x="1374" y="1302"/>
                  </a:lnTo>
                  <a:lnTo>
                    <a:pt x="1392" y="1300"/>
                  </a:lnTo>
                  <a:lnTo>
                    <a:pt x="1410" y="1298"/>
                  </a:lnTo>
                  <a:lnTo>
                    <a:pt x="1427" y="1295"/>
                  </a:lnTo>
                  <a:lnTo>
                    <a:pt x="1445" y="1291"/>
                  </a:lnTo>
                  <a:lnTo>
                    <a:pt x="1462" y="1287"/>
                  </a:lnTo>
                  <a:lnTo>
                    <a:pt x="1496" y="1278"/>
                  </a:lnTo>
                  <a:lnTo>
                    <a:pt x="1529" y="1267"/>
                  </a:lnTo>
                  <a:lnTo>
                    <a:pt x="1561" y="1254"/>
                  </a:lnTo>
                  <a:lnTo>
                    <a:pt x="1592" y="1239"/>
                  </a:lnTo>
                  <a:lnTo>
                    <a:pt x="1622" y="1223"/>
                  </a:lnTo>
                  <a:lnTo>
                    <a:pt x="1651" y="1204"/>
                  </a:lnTo>
                  <a:lnTo>
                    <a:pt x="1679" y="1185"/>
                  </a:lnTo>
                  <a:lnTo>
                    <a:pt x="1706" y="1164"/>
                  </a:lnTo>
                  <a:lnTo>
                    <a:pt x="1731" y="1141"/>
                  </a:lnTo>
                  <a:lnTo>
                    <a:pt x="1756" y="1117"/>
                  </a:lnTo>
                  <a:lnTo>
                    <a:pt x="1778" y="1091"/>
                  </a:lnTo>
                  <a:lnTo>
                    <a:pt x="1799" y="1064"/>
                  </a:lnTo>
                  <a:lnTo>
                    <a:pt x="2390" y="280"/>
                  </a:lnTo>
                  <a:lnTo>
                    <a:pt x="2399" y="268"/>
                  </a:lnTo>
                  <a:lnTo>
                    <a:pt x="2405" y="257"/>
                  </a:lnTo>
                  <a:lnTo>
                    <a:pt x="2411" y="245"/>
                  </a:lnTo>
                  <a:lnTo>
                    <a:pt x="2416" y="231"/>
                  </a:lnTo>
                  <a:lnTo>
                    <a:pt x="2421" y="218"/>
                  </a:lnTo>
                  <a:lnTo>
                    <a:pt x="2424" y="204"/>
                  </a:lnTo>
                  <a:lnTo>
                    <a:pt x="2425" y="190"/>
                  </a:lnTo>
                  <a:lnTo>
                    <a:pt x="2426" y="174"/>
                  </a:lnTo>
                  <a:close/>
                  <a:moveTo>
                    <a:pt x="1629" y="345"/>
                  </a:moveTo>
                  <a:lnTo>
                    <a:pt x="1160" y="969"/>
                  </a:lnTo>
                  <a:lnTo>
                    <a:pt x="1149" y="983"/>
                  </a:lnTo>
                  <a:lnTo>
                    <a:pt x="1135" y="995"/>
                  </a:lnTo>
                  <a:lnTo>
                    <a:pt x="1121" y="1005"/>
                  </a:lnTo>
                  <a:lnTo>
                    <a:pt x="1106" y="1015"/>
                  </a:lnTo>
                  <a:lnTo>
                    <a:pt x="1098" y="1018"/>
                  </a:lnTo>
                  <a:lnTo>
                    <a:pt x="1090" y="1022"/>
                  </a:lnTo>
                  <a:lnTo>
                    <a:pt x="1082" y="1024"/>
                  </a:lnTo>
                  <a:lnTo>
                    <a:pt x="1072" y="1027"/>
                  </a:lnTo>
                  <a:lnTo>
                    <a:pt x="1063" y="1029"/>
                  </a:lnTo>
                  <a:lnTo>
                    <a:pt x="1055" y="1030"/>
                  </a:lnTo>
                  <a:lnTo>
                    <a:pt x="1045" y="1031"/>
                  </a:lnTo>
                  <a:lnTo>
                    <a:pt x="1036" y="1031"/>
                  </a:lnTo>
                  <a:lnTo>
                    <a:pt x="834" y="1031"/>
                  </a:lnTo>
                  <a:lnTo>
                    <a:pt x="825" y="1030"/>
                  </a:lnTo>
                  <a:lnTo>
                    <a:pt x="816" y="1027"/>
                  </a:lnTo>
                  <a:lnTo>
                    <a:pt x="808" y="1023"/>
                  </a:lnTo>
                  <a:lnTo>
                    <a:pt x="802" y="1018"/>
                  </a:lnTo>
                  <a:lnTo>
                    <a:pt x="796" y="1012"/>
                  </a:lnTo>
                  <a:lnTo>
                    <a:pt x="792" y="1003"/>
                  </a:lnTo>
                  <a:lnTo>
                    <a:pt x="789" y="995"/>
                  </a:lnTo>
                  <a:lnTo>
                    <a:pt x="788" y="986"/>
                  </a:lnTo>
                  <a:lnTo>
                    <a:pt x="788" y="983"/>
                  </a:lnTo>
                  <a:lnTo>
                    <a:pt x="789" y="978"/>
                  </a:lnTo>
                  <a:lnTo>
                    <a:pt x="789" y="975"/>
                  </a:lnTo>
                  <a:lnTo>
                    <a:pt x="791" y="971"/>
                  </a:lnTo>
                  <a:lnTo>
                    <a:pt x="793" y="968"/>
                  </a:lnTo>
                  <a:lnTo>
                    <a:pt x="794" y="965"/>
                  </a:lnTo>
                  <a:lnTo>
                    <a:pt x="796" y="962"/>
                  </a:lnTo>
                  <a:lnTo>
                    <a:pt x="798" y="959"/>
                  </a:lnTo>
                  <a:lnTo>
                    <a:pt x="1267" y="335"/>
                  </a:lnTo>
                  <a:lnTo>
                    <a:pt x="1278" y="321"/>
                  </a:lnTo>
                  <a:lnTo>
                    <a:pt x="1292" y="309"/>
                  </a:lnTo>
                  <a:lnTo>
                    <a:pt x="1305" y="298"/>
                  </a:lnTo>
                  <a:lnTo>
                    <a:pt x="1321" y="290"/>
                  </a:lnTo>
                  <a:lnTo>
                    <a:pt x="1337" y="283"/>
                  </a:lnTo>
                  <a:lnTo>
                    <a:pt x="1355" y="278"/>
                  </a:lnTo>
                  <a:lnTo>
                    <a:pt x="1363" y="276"/>
                  </a:lnTo>
                  <a:lnTo>
                    <a:pt x="1373" y="274"/>
                  </a:lnTo>
                  <a:lnTo>
                    <a:pt x="1382" y="274"/>
                  </a:lnTo>
                  <a:lnTo>
                    <a:pt x="1391" y="273"/>
                  </a:lnTo>
                  <a:lnTo>
                    <a:pt x="1593" y="273"/>
                  </a:lnTo>
                  <a:lnTo>
                    <a:pt x="1602" y="274"/>
                  </a:lnTo>
                  <a:lnTo>
                    <a:pt x="1611" y="277"/>
                  </a:lnTo>
                  <a:lnTo>
                    <a:pt x="1619" y="281"/>
                  </a:lnTo>
                  <a:lnTo>
                    <a:pt x="1625" y="286"/>
                  </a:lnTo>
                  <a:lnTo>
                    <a:pt x="1630" y="293"/>
                  </a:lnTo>
                  <a:lnTo>
                    <a:pt x="1635" y="301"/>
                  </a:lnTo>
                  <a:lnTo>
                    <a:pt x="1638" y="309"/>
                  </a:lnTo>
                  <a:lnTo>
                    <a:pt x="1639" y="318"/>
                  </a:lnTo>
                  <a:lnTo>
                    <a:pt x="1639" y="322"/>
                  </a:lnTo>
                  <a:lnTo>
                    <a:pt x="1638" y="325"/>
                  </a:lnTo>
                  <a:lnTo>
                    <a:pt x="1637" y="330"/>
                  </a:lnTo>
                  <a:lnTo>
                    <a:pt x="1637" y="333"/>
                  </a:lnTo>
                  <a:lnTo>
                    <a:pt x="1635" y="336"/>
                  </a:lnTo>
                  <a:lnTo>
                    <a:pt x="1633" y="339"/>
                  </a:lnTo>
                  <a:lnTo>
                    <a:pt x="1631" y="342"/>
                  </a:lnTo>
                  <a:lnTo>
                    <a:pt x="1629" y="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05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0" name="Freeform 92"/>
            <p:cNvSpPr>
              <a:spLocks noEditPoints="1"/>
            </p:cNvSpPr>
            <p:nvPr/>
          </p:nvSpPr>
          <p:spPr bwMode="auto">
            <a:xfrm>
              <a:off x="4731" y="4096"/>
              <a:ext cx="124" cy="63"/>
            </a:xfrm>
            <a:custGeom>
              <a:avLst/>
              <a:gdLst>
                <a:gd name="T0" fmla="*/ 0 w 2600"/>
                <a:gd name="T1" fmla="*/ 0 h 1304"/>
                <a:gd name="T2" fmla="*/ 0 w 2600"/>
                <a:gd name="T3" fmla="*/ 0 h 1304"/>
                <a:gd name="T4" fmla="*/ 0 w 2600"/>
                <a:gd name="T5" fmla="*/ 0 h 1304"/>
                <a:gd name="T6" fmla="*/ 0 w 2600"/>
                <a:gd name="T7" fmla="*/ 0 h 1304"/>
                <a:gd name="T8" fmla="*/ 0 w 2600"/>
                <a:gd name="T9" fmla="*/ 0 h 1304"/>
                <a:gd name="T10" fmla="*/ 0 w 2600"/>
                <a:gd name="T11" fmla="*/ 0 h 1304"/>
                <a:gd name="T12" fmla="*/ 0 w 2600"/>
                <a:gd name="T13" fmla="*/ 0 h 1304"/>
                <a:gd name="T14" fmla="*/ 0 w 2600"/>
                <a:gd name="T15" fmla="*/ 0 h 1304"/>
                <a:gd name="T16" fmla="*/ 0 w 2600"/>
                <a:gd name="T17" fmla="*/ 0 h 1304"/>
                <a:gd name="T18" fmla="*/ 0 w 2600"/>
                <a:gd name="T19" fmla="*/ 0 h 1304"/>
                <a:gd name="T20" fmla="*/ 0 w 2600"/>
                <a:gd name="T21" fmla="*/ 0 h 1304"/>
                <a:gd name="T22" fmla="*/ 0 w 2600"/>
                <a:gd name="T23" fmla="*/ 0 h 1304"/>
                <a:gd name="T24" fmla="*/ 0 w 2600"/>
                <a:gd name="T25" fmla="*/ 0 h 1304"/>
                <a:gd name="T26" fmla="*/ 0 w 2600"/>
                <a:gd name="T27" fmla="*/ 0 h 1304"/>
                <a:gd name="T28" fmla="*/ 0 w 2600"/>
                <a:gd name="T29" fmla="*/ 0 h 1304"/>
                <a:gd name="T30" fmla="*/ 0 w 2600"/>
                <a:gd name="T31" fmla="*/ 0 h 1304"/>
                <a:gd name="T32" fmla="*/ 0 w 2600"/>
                <a:gd name="T33" fmla="*/ 0 h 1304"/>
                <a:gd name="T34" fmla="*/ 0 w 2600"/>
                <a:gd name="T35" fmla="*/ 0 h 1304"/>
                <a:gd name="T36" fmla="*/ 0 w 2600"/>
                <a:gd name="T37" fmla="*/ 0 h 1304"/>
                <a:gd name="T38" fmla="*/ 0 w 2600"/>
                <a:gd name="T39" fmla="*/ 0 h 1304"/>
                <a:gd name="T40" fmla="*/ 0 w 2600"/>
                <a:gd name="T41" fmla="*/ 0 h 1304"/>
                <a:gd name="T42" fmla="*/ 0 w 2600"/>
                <a:gd name="T43" fmla="*/ 0 h 1304"/>
                <a:gd name="T44" fmla="*/ 0 w 2600"/>
                <a:gd name="T45" fmla="*/ 0 h 1304"/>
                <a:gd name="T46" fmla="*/ 0 w 2600"/>
                <a:gd name="T47" fmla="*/ 0 h 1304"/>
                <a:gd name="T48" fmla="*/ 0 w 2600"/>
                <a:gd name="T49" fmla="*/ 0 h 1304"/>
                <a:gd name="T50" fmla="*/ 0 w 2600"/>
                <a:gd name="T51" fmla="*/ 0 h 1304"/>
                <a:gd name="T52" fmla="*/ 0 w 2600"/>
                <a:gd name="T53" fmla="*/ 0 h 1304"/>
                <a:gd name="T54" fmla="*/ 0 w 2600"/>
                <a:gd name="T55" fmla="*/ 0 h 1304"/>
                <a:gd name="T56" fmla="*/ 0 w 2600"/>
                <a:gd name="T57" fmla="*/ 0 h 1304"/>
                <a:gd name="T58" fmla="*/ 0 w 2600"/>
                <a:gd name="T59" fmla="*/ 0 h 1304"/>
                <a:gd name="T60" fmla="*/ 0 w 2600"/>
                <a:gd name="T61" fmla="*/ 0 h 1304"/>
                <a:gd name="T62" fmla="*/ 0 w 2600"/>
                <a:gd name="T63" fmla="*/ 0 h 1304"/>
                <a:gd name="T64" fmla="*/ 0 w 2600"/>
                <a:gd name="T65" fmla="*/ 0 h 1304"/>
                <a:gd name="T66" fmla="*/ 0 w 2600"/>
                <a:gd name="T67" fmla="*/ 0 h 1304"/>
                <a:gd name="T68" fmla="*/ 0 w 2600"/>
                <a:gd name="T69" fmla="*/ 0 h 1304"/>
                <a:gd name="T70" fmla="*/ 0 w 2600"/>
                <a:gd name="T71" fmla="*/ 0 h 1304"/>
                <a:gd name="T72" fmla="*/ 0 w 2600"/>
                <a:gd name="T73" fmla="*/ 0 h 1304"/>
                <a:gd name="T74" fmla="*/ 0 w 2600"/>
                <a:gd name="T75" fmla="*/ 0 h 1304"/>
                <a:gd name="T76" fmla="*/ 0 w 2600"/>
                <a:gd name="T77" fmla="*/ 0 h 1304"/>
                <a:gd name="T78" fmla="*/ 0 w 2600"/>
                <a:gd name="T79" fmla="*/ 0 h 1304"/>
                <a:gd name="T80" fmla="*/ 0 w 2600"/>
                <a:gd name="T81" fmla="*/ 0 h 1304"/>
                <a:gd name="T82" fmla="*/ 0 w 2600"/>
                <a:gd name="T83" fmla="*/ 0 h 1304"/>
                <a:gd name="T84" fmla="*/ 0 w 2600"/>
                <a:gd name="T85" fmla="*/ 0 h 1304"/>
                <a:gd name="T86" fmla="*/ 0 w 2600"/>
                <a:gd name="T87" fmla="*/ 0 h 1304"/>
                <a:gd name="T88" fmla="*/ 0 w 2600"/>
                <a:gd name="T89" fmla="*/ 0 h 1304"/>
                <a:gd name="T90" fmla="*/ 0 w 2600"/>
                <a:gd name="T91" fmla="*/ 0 h 1304"/>
                <a:gd name="T92" fmla="*/ 0 w 2600"/>
                <a:gd name="T93" fmla="*/ 0 h 1304"/>
                <a:gd name="T94" fmla="*/ 0 w 2600"/>
                <a:gd name="T95" fmla="*/ 0 h 1304"/>
                <a:gd name="T96" fmla="*/ 0 w 2600"/>
                <a:gd name="T97" fmla="*/ 0 h 1304"/>
                <a:gd name="T98" fmla="*/ 0 w 2600"/>
                <a:gd name="T99" fmla="*/ 0 h 1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600" h="1304">
                  <a:moveTo>
                    <a:pt x="2429" y="459"/>
                  </a:moveTo>
                  <a:lnTo>
                    <a:pt x="2565" y="280"/>
                  </a:lnTo>
                  <a:lnTo>
                    <a:pt x="2573" y="268"/>
                  </a:lnTo>
                  <a:lnTo>
                    <a:pt x="2579" y="257"/>
                  </a:lnTo>
                  <a:lnTo>
                    <a:pt x="2585" y="245"/>
                  </a:lnTo>
                  <a:lnTo>
                    <a:pt x="2591" y="231"/>
                  </a:lnTo>
                  <a:lnTo>
                    <a:pt x="2595" y="218"/>
                  </a:lnTo>
                  <a:lnTo>
                    <a:pt x="2597" y="204"/>
                  </a:lnTo>
                  <a:lnTo>
                    <a:pt x="2599" y="190"/>
                  </a:lnTo>
                  <a:lnTo>
                    <a:pt x="2600" y="174"/>
                  </a:lnTo>
                  <a:lnTo>
                    <a:pt x="2599" y="156"/>
                  </a:lnTo>
                  <a:lnTo>
                    <a:pt x="2596" y="140"/>
                  </a:lnTo>
                  <a:lnTo>
                    <a:pt x="2592" y="122"/>
                  </a:lnTo>
                  <a:lnTo>
                    <a:pt x="2585" y="107"/>
                  </a:lnTo>
                  <a:lnTo>
                    <a:pt x="2578" y="91"/>
                  </a:lnTo>
                  <a:lnTo>
                    <a:pt x="2570" y="77"/>
                  </a:lnTo>
                  <a:lnTo>
                    <a:pt x="2560" y="63"/>
                  </a:lnTo>
                  <a:lnTo>
                    <a:pt x="2548" y="51"/>
                  </a:lnTo>
                  <a:lnTo>
                    <a:pt x="2536" y="40"/>
                  </a:lnTo>
                  <a:lnTo>
                    <a:pt x="2522" y="30"/>
                  </a:lnTo>
                  <a:lnTo>
                    <a:pt x="2509" y="21"/>
                  </a:lnTo>
                  <a:lnTo>
                    <a:pt x="2493" y="13"/>
                  </a:lnTo>
                  <a:lnTo>
                    <a:pt x="2477" y="8"/>
                  </a:lnTo>
                  <a:lnTo>
                    <a:pt x="2460" y="3"/>
                  </a:lnTo>
                  <a:lnTo>
                    <a:pt x="2444" y="1"/>
                  </a:lnTo>
                  <a:lnTo>
                    <a:pt x="2425" y="0"/>
                  </a:lnTo>
                  <a:lnTo>
                    <a:pt x="1694" y="0"/>
                  </a:lnTo>
                  <a:lnTo>
                    <a:pt x="981" y="0"/>
                  </a:lnTo>
                  <a:lnTo>
                    <a:pt x="0" y="1304"/>
                  </a:lnTo>
                  <a:lnTo>
                    <a:pt x="677" y="1304"/>
                  </a:lnTo>
                  <a:lnTo>
                    <a:pt x="1494" y="1304"/>
                  </a:lnTo>
                  <a:lnTo>
                    <a:pt x="1512" y="1304"/>
                  </a:lnTo>
                  <a:lnTo>
                    <a:pt x="1530" y="1303"/>
                  </a:lnTo>
                  <a:lnTo>
                    <a:pt x="1548" y="1302"/>
                  </a:lnTo>
                  <a:lnTo>
                    <a:pt x="1566" y="1300"/>
                  </a:lnTo>
                  <a:lnTo>
                    <a:pt x="1584" y="1298"/>
                  </a:lnTo>
                  <a:lnTo>
                    <a:pt x="1602" y="1295"/>
                  </a:lnTo>
                  <a:lnTo>
                    <a:pt x="1619" y="1291"/>
                  </a:lnTo>
                  <a:lnTo>
                    <a:pt x="1636" y="1287"/>
                  </a:lnTo>
                  <a:lnTo>
                    <a:pt x="1670" y="1278"/>
                  </a:lnTo>
                  <a:lnTo>
                    <a:pt x="1703" y="1267"/>
                  </a:lnTo>
                  <a:lnTo>
                    <a:pt x="1735" y="1254"/>
                  </a:lnTo>
                  <a:lnTo>
                    <a:pt x="1766" y="1239"/>
                  </a:lnTo>
                  <a:lnTo>
                    <a:pt x="1796" y="1223"/>
                  </a:lnTo>
                  <a:lnTo>
                    <a:pt x="1825" y="1204"/>
                  </a:lnTo>
                  <a:lnTo>
                    <a:pt x="1853" y="1185"/>
                  </a:lnTo>
                  <a:lnTo>
                    <a:pt x="1880" y="1164"/>
                  </a:lnTo>
                  <a:lnTo>
                    <a:pt x="1905" y="1141"/>
                  </a:lnTo>
                  <a:lnTo>
                    <a:pt x="1930" y="1117"/>
                  </a:lnTo>
                  <a:lnTo>
                    <a:pt x="1953" y="1091"/>
                  </a:lnTo>
                  <a:lnTo>
                    <a:pt x="1973" y="1064"/>
                  </a:lnTo>
                  <a:lnTo>
                    <a:pt x="2112" y="881"/>
                  </a:lnTo>
                  <a:lnTo>
                    <a:pt x="2118" y="872"/>
                  </a:lnTo>
                  <a:lnTo>
                    <a:pt x="2124" y="862"/>
                  </a:lnTo>
                  <a:lnTo>
                    <a:pt x="2129" y="852"/>
                  </a:lnTo>
                  <a:lnTo>
                    <a:pt x="2133" y="842"/>
                  </a:lnTo>
                  <a:lnTo>
                    <a:pt x="2136" y="831"/>
                  </a:lnTo>
                  <a:lnTo>
                    <a:pt x="2138" y="820"/>
                  </a:lnTo>
                  <a:lnTo>
                    <a:pt x="2139" y="808"/>
                  </a:lnTo>
                  <a:lnTo>
                    <a:pt x="2140" y="797"/>
                  </a:lnTo>
                  <a:lnTo>
                    <a:pt x="2139" y="779"/>
                  </a:lnTo>
                  <a:lnTo>
                    <a:pt x="2136" y="763"/>
                  </a:lnTo>
                  <a:lnTo>
                    <a:pt x="2131" y="747"/>
                  </a:lnTo>
                  <a:lnTo>
                    <a:pt x="2125" y="733"/>
                  </a:lnTo>
                  <a:lnTo>
                    <a:pt x="2116" y="718"/>
                  </a:lnTo>
                  <a:lnTo>
                    <a:pt x="2107" y="706"/>
                  </a:lnTo>
                  <a:lnTo>
                    <a:pt x="2096" y="694"/>
                  </a:lnTo>
                  <a:lnTo>
                    <a:pt x="2083" y="684"/>
                  </a:lnTo>
                  <a:lnTo>
                    <a:pt x="2109" y="678"/>
                  </a:lnTo>
                  <a:lnTo>
                    <a:pt x="2135" y="670"/>
                  </a:lnTo>
                  <a:lnTo>
                    <a:pt x="2160" y="661"/>
                  </a:lnTo>
                  <a:lnTo>
                    <a:pt x="2185" y="651"/>
                  </a:lnTo>
                  <a:lnTo>
                    <a:pt x="2209" y="641"/>
                  </a:lnTo>
                  <a:lnTo>
                    <a:pt x="2232" y="628"/>
                  </a:lnTo>
                  <a:lnTo>
                    <a:pt x="2255" y="616"/>
                  </a:lnTo>
                  <a:lnTo>
                    <a:pt x="2277" y="601"/>
                  </a:lnTo>
                  <a:lnTo>
                    <a:pt x="2299" y="587"/>
                  </a:lnTo>
                  <a:lnTo>
                    <a:pt x="2319" y="571"/>
                  </a:lnTo>
                  <a:lnTo>
                    <a:pt x="2340" y="555"/>
                  </a:lnTo>
                  <a:lnTo>
                    <a:pt x="2360" y="537"/>
                  </a:lnTo>
                  <a:lnTo>
                    <a:pt x="2378" y="519"/>
                  </a:lnTo>
                  <a:lnTo>
                    <a:pt x="2396" y="500"/>
                  </a:lnTo>
                  <a:lnTo>
                    <a:pt x="2414" y="480"/>
                  </a:lnTo>
                  <a:lnTo>
                    <a:pt x="2429" y="459"/>
                  </a:lnTo>
                  <a:close/>
                  <a:moveTo>
                    <a:pt x="1423" y="852"/>
                  </a:moveTo>
                  <a:lnTo>
                    <a:pt x="1335" y="969"/>
                  </a:lnTo>
                  <a:lnTo>
                    <a:pt x="1322" y="983"/>
                  </a:lnTo>
                  <a:lnTo>
                    <a:pt x="1310" y="995"/>
                  </a:lnTo>
                  <a:lnTo>
                    <a:pt x="1295" y="1005"/>
                  </a:lnTo>
                  <a:lnTo>
                    <a:pt x="1281" y="1015"/>
                  </a:lnTo>
                  <a:lnTo>
                    <a:pt x="1272" y="1019"/>
                  </a:lnTo>
                  <a:lnTo>
                    <a:pt x="1264" y="1022"/>
                  </a:lnTo>
                  <a:lnTo>
                    <a:pt x="1255" y="1025"/>
                  </a:lnTo>
                  <a:lnTo>
                    <a:pt x="1246" y="1027"/>
                  </a:lnTo>
                  <a:lnTo>
                    <a:pt x="1237" y="1029"/>
                  </a:lnTo>
                  <a:lnTo>
                    <a:pt x="1228" y="1030"/>
                  </a:lnTo>
                  <a:lnTo>
                    <a:pt x="1219" y="1031"/>
                  </a:lnTo>
                  <a:lnTo>
                    <a:pt x="1209" y="1031"/>
                  </a:lnTo>
                  <a:lnTo>
                    <a:pt x="917" y="1031"/>
                  </a:lnTo>
                  <a:lnTo>
                    <a:pt x="1107" y="779"/>
                  </a:lnTo>
                  <a:lnTo>
                    <a:pt x="1386" y="779"/>
                  </a:lnTo>
                  <a:lnTo>
                    <a:pt x="1395" y="780"/>
                  </a:lnTo>
                  <a:lnTo>
                    <a:pt x="1404" y="784"/>
                  </a:lnTo>
                  <a:lnTo>
                    <a:pt x="1411" y="788"/>
                  </a:lnTo>
                  <a:lnTo>
                    <a:pt x="1418" y="793"/>
                  </a:lnTo>
                  <a:lnTo>
                    <a:pt x="1424" y="800"/>
                  </a:lnTo>
                  <a:lnTo>
                    <a:pt x="1428" y="807"/>
                  </a:lnTo>
                  <a:lnTo>
                    <a:pt x="1430" y="816"/>
                  </a:lnTo>
                  <a:lnTo>
                    <a:pt x="1431" y="825"/>
                  </a:lnTo>
                  <a:lnTo>
                    <a:pt x="1431" y="829"/>
                  </a:lnTo>
                  <a:lnTo>
                    <a:pt x="1431" y="832"/>
                  </a:lnTo>
                  <a:lnTo>
                    <a:pt x="1430" y="836"/>
                  </a:lnTo>
                  <a:lnTo>
                    <a:pt x="1429" y="840"/>
                  </a:lnTo>
                  <a:lnTo>
                    <a:pt x="1428" y="843"/>
                  </a:lnTo>
                  <a:lnTo>
                    <a:pt x="1426" y="846"/>
                  </a:lnTo>
                  <a:lnTo>
                    <a:pt x="1425" y="849"/>
                  </a:lnTo>
                  <a:lnTo>
                    <a:pt x="1423" y="852"/>
                  </a:lnTo>
                  <a:close/>
                  <a:moveTo>
                    <a:pt x="1804" y="345"/>
                  </a:moveTo>
                  <a:lnTo>
                    <a:pt x="1729" y="445"/>
                  </a:lnTo>
                  <a:lnTo>
                    <a:pt x="1718" y="458"/>
                  </a:lnTo>
                  <a:lnTo>
                    <a:pt x="1704" y="471"/>
                  </a:lnTo>
                  <a:lnTo>
                    <a:pt x="1691" y="481"/>
                  </a:lnTo>
                  <a:lnTo>
                    <a:pt x="1675" y="490"/>
                  </a:lnTo>
                  <a:lnTo>
                    <a:pt x="1667" y="494"/>
                  </a:lnTo>
                  <a:lnTo>
                    <a:pt x="1659" y="497"/>
                  </a:lnTo>
                  <a:lnTo>
                    <a:pt x="1650" y="501"/>
                  </a:lnTo>
                  <a:lnTo>
                    <a:pt x="1641" y="503"/>
                  </a:lnTo>
                  <a:lnTo>
                    <a:pt x="1633" y="505"/>
                  </a:lnTo>
                  <a:lnTo>
                    <a:pt x="1623" y="506"/>
                  </a:lnTo>
                  <a:lnTo>
                    <a:pt x="1614" y="507"/>
                  </a:lnTo>
                  <a:lnTo>
                    <a:pt x="1605" y="507"/>
                  </a:lnTo>
                  <a:lnTo>
                    <a:pt x="1312" y="507"/>
                  </a:lnTo>
                  <a:lnTo>
                    <a:pt x="1488" y="273"/>
                  </a:lnTo>
                  <a:lnTo>
                    <a:pt x="1767" y="273"/>
                  </a:lnTo>
                  <a:lnTo>
                    <a:pt x="1777" y="274"/>
                  </a:lnTo>
                  <a:lnTo>
                    <a:pt x="1785" y="277"/>
                  </a:lnTo>
                  <a:lnTo>
                    <a:pt x="1792" y="281"/>
                  </a:lnTo>
                  <a:lnTo>
                    <a:pt x="1799" y="286"/>
                  </a:lnTo>
                  <a:lnTo>
                    <a:pt x="1805" y="293"/>
                  </a:lnTo>
                  <a:lnTo>
                    <a:pt x="1809" y="301"/>
                  </a:lnTo>
                  <a:lnTo>
                    <a:pt x="1812" y="309"/>
                  </a:lnTo>
                  <a:lnTo>
                    <a:pt x="1813" y="318"/>
                  </a:lnTo>
                  <a:lnTo>
                    <a:pt x="1813" y="322"/>
                  </a:lnTo>
                  <a:lnTo>
                    <a:pt x="1812" y="325"/>
                  </a:lnTo>
                  <a:lnTo>
                    <a:pt x="1811" y="330"/>
                  </a:lnTo>
                  <a:lnTo>
                    <a:pt x="1810" y="333"/>
                  </a:lnTo>
                  <a:lnTo>
                    <a:pt x="1809" y="336"/>
                  </a:lnTo>
                  <a:lnTo>
                    <a:pt x="1808" y="339"/>
                  </a:lnTo>
                  <a:lnTo>
                    <a:pt x="1806" y="342"/>
                  </a:lnTo>
                  <a:lnTo>
                    <a:pt x="1804" y="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05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1" name="Freeform 93"/>
            <p:cNvSpPr>
              <a:spLocks noEditPoints="1"/>
            </p:cNvSpPr>
            <p:nvPr/>
          </p:nvSpPr>
          <p:spPr bwMode="auto">
            <a:xfrm>
              <a:off x="5319" y="4095"/>
              <a:ext cx="24" cy="24"/>
            </a:xfrm>
            <a:custGeom>
              <a:avLst/>
              <a:gdLst>
                <a:gd name="T0" fmla="*/ 0 w 497"/>
                <a:gd name="T1" fmla="*/ 0 h 498"/>
                <a:gd name="T2" fmla="*/ 0 w 497"/>
                <a:gd name="T3" fmla="*/ 0 h 498"/>
                <a:gd name="T4" fmla="*/ 0 w 497"/>
                <a:gd name="T5" fmla="*/ 0 h 498"/>
                <a:gd name="T6" fmla="*/ 0 w 497"/>
                <a:gd name="T7" fmla="*/ 0 h 498"/>
                <a:gd name="T8" fmla="*/ 0 w 497"/>
                <a:gd name="T9" fmla="*/ 0 h 498"/>
                <a:gd name="T10" fmla="*/ 0 w 497"/>
                <a:gd name="T11" fmla="*/ 0 h 498"/>
                <a:gd name="T12" fmla="*/ 0 w 497"/>
                <a:gd name="T13" fmla="*/ 0 h 498"/>
                <a:gd name="T14" fmla="*/ 0 w 497"/>
                <a:gd name="T15" fmla="*/ 0 h 498"/>
                <a:gd name="T16" fmla="*/ 0 w 497"/>
                <a:gd name="T17" fmla="*/ 0 h 498"/>
                <a:gd name="T18" fmla="*/ 0 w 497"/>
                <a:gd name="T19" fmla="*/ 0 h 498"/>
                <a:gd name="T20" fmla="*/ 0 w 497"/>
                <a:gd name="T21" fmla="*/ 0 h 498"/>
                <a:gd name="T22" fmla="*/ 0 w 497"/>
                <a:gd name="T23" fmla="*/ 0 h 498"/>
                <a:gd name="T24" fmla="*/ 0 w 497"/>
                <a:gd name="T25" fmla="*/ 0 h 498"/>
                <a:gd name="T26" fmla="*/ 0 w 497"/>
                <a:gd name="T27" fmla="*/ 0 h 498"/>
                <a:gd name="T28" fmla="*/ 0 w 497"/>
                <a:gd name="T29" fmla="*/ 0 h 498"/>
                <a:gd name="T30" fmla="*/ 0 w 497"/>
                <a:gd name="T31" fmla="*/ 0 h 498"/>
                <a:gd name="T32" fmla="*/ 0 w 497"/>
                <a:gd name="T33" fmla="*/ 0 h 498"/>
                <a:gd name="T34" fmla="*/ 0 w 497"/>
                <a:gd name="T35" fmla="*/ 0 h 498"/>
                <a:gd name="T36" fmla="*/ 0 w 497"/>
                <a:gd name="T37" fmla="*/ 0 h 498"/>
                <a:gd name="T38" fmla="*/ 0 w 497"/>
                <a:gd name="T39" fmla="*/ 0 h 498"/>
                <a:gd name="T40" fmla="*/ 0 w 497"/>
                <a:gd name="T41" fmla="*/ 0 h 498"/>
                <a:gd name="T42" fmla="*/ 0 w 497"/>
                <a:gd name="T43" fmla="*/ 0 h 498"/>
                <a:gd name="T44" fmla="*/ 0 w 497"/>
                <a:gd name="T45" fmla="*/ 0 h 498"/>
                <a:gd name="T46" fmla="*/ 0 w 497"/>
                <a:gd name="T47" fmla="*/ 0 h 498"/>
                <a:gd name="T48" fmla="*/ 0 w 497"/>
                <a:gd name="T49" fmla="*/ 0 h 498"/>
                <a:gd name="T50" fmla="*/ 0 w 497"/>
                <a:gd name="T51" fmla="*/ 0 h 498"/>
                <a:gd name="T52" fmla="*/ 0 w 497"/>
                <a:gd name="T53" fmla="*/ 0 h 498"/>
                <a:gd name="T54" fmla="*/ 0 w 497"/>
                <a:gd name="T55" fmla="*/ 0 h 498"/>
                <a:gd name="T56" fmla="*/ 0 w 497"/>
                <a:gd name="T57" fmla="*/ 0 h 498"/>
                <a:gd name="T58" fmla="*/ 0 w 497"/>
                <a:gd name="T59" fmla="*/ 0 h 498"/>
                <a:gd name="T60" fmla="*/ 0 w 497"/>
                <a:gd name="T61" fmla="*/ 0 h 498"/>
                <a:gd name="T62" fmla="*/ 0 w 497"/>
                <a:gd name="T63" fmla="*/ 0 h 498"/>
                <a:gd name="T64" fmla="*/ 0 w 497"/>
                <a:gd name="T65" fmla="*/ 0 h 498"/>
                <a:gd name="T66" fmla="*/ 0 w 497"/>
                <a:gd name="T67" fmla="*/ 0 h 498"/>
                <a:gd name="T68" fmla="*/ 0 w 497"/>
                <a:gd name="T69" fmla="*/ 0 h 498"/>
                <a:gd name="T70" fmla="*/ 0 w 497"/>
                <a:gd name="T71" fmla="*/ 0 h 498"/>
                <a:gd name="T72" fmla="*/ 0 w 497"/>
                <a:gd name="T73" fmla="*/ 0 h 498"/>
                <a:gd name="T74" fmla="*/ 0 w 497"/>
                <a:gd name="T75" fmla="*/ 0 h 498"/>
                <a:gd name="T76" fmla="*/ 0 w 497"/>
                <a:gd name="T77" fmla="*/ 0 h 498"/>
                <a:gd name="T78" fmla="*/ 0 w 497"/>
                <a:gd name="T79" fmla="*/ 0 h 498"/>
                <a:gd name="T80" fmla="*/ 0 w 497"/>
                <a:gd name="T81" fmla="*/ 0 h 498"/>
                <a:gd name="T82" fmla="*/ 0 w 497"/>
                <a:gd name="T83" fmla="*/ 0 h 498"/>
                <a:gd name="T84" fmla="*/ 0 w 497"/>
                <a:gd name="T85" fmla="*/ 0 h 498"/>
                <a:gd name="T86" fmla="*/ 0 w 497"/>
                <a:gd name="T87" fmla="*/ 0 h 498"/>
                <a:gd name="T88" fmla="*/ 0 w 497"/>
                <a:gd name="T89" fmla="*/ 0 h 498"/>
                <a:gd name="T90" fmla="*/ 0 w 497"/>
                <a:gd name="T91" fmla="*/ 0 h 498"/>
                <a:gd name="T92" fmla="*/ 0 w 497"/>
                <a:gd name="T93" fmla="*/ 0 h 498"/>
                <a:gd name="T94" fmla="*/ 0 w 497"/>
                <a:gd name="T95" fmla="*/ 0 h 498"/>
                <a:gd name="T96" fmla="*/ 0 w 497"/>
                <a:gd name="T97" fmla="*/ 0 h 498"/>
                <a:gd name="T98" fmla="*/ 0 w 497"/>
                <a:gd name="T99" fmla="*/ 0 h 498"/>
                <a:gd name="T100" fmla="*/ 0 w 497"/>
                <a:gd name="T101" fmla="*/ 0 h 498"/>
                <a:gd name="T102" fmla="*/ 0 w 497"/>
                <a:gd name="T103" fmla="*/ 0 h 498"/>
                <a:gd name="T104" fmla="*/ 0 w 497"/>
                <a:gd name="T105" fmla="*/ 0 h 498"/>
                <a:gd name="T106" fmla="*/ 0 w 497"/>
                <a:gd name="T107" fmla="*/ 0 h 498"/>
                <a:gd name="T108" fmla="*/ 0 w 497"/>
                <a:gd name="T109" fmla="*/ 0 h 498"/>
                <a:gd name="T110" fmla="*/ 0 w 497"/>
                <a:gd name="T111" fmla="*/ 0 h 498"/>
                <a:gd name="T112" fmla="*/ 0 w 497"/>
                <a:gd name="T113" fmla="*/ 0 h 498"/>
                <a:gd name="T114" fmla="*/ 0 w 497"/>
                <a:gd name="T115" fmla="*/ 0 h 498"/>
                <a:gd name="T116" fmla="*/ 0 w 497"/>
                <a:gd name="T117" fmla="*/ 0 h 498"/>
                <a:gd name="T118" fmla="*/ 0 w 497"/>
                <a:gd name="T119" fmla="*/ 0 h 498"/>
                <a:gd name="T120" fmla="*/ 0 w 497"/>
                <a:gd name="T121" fmla="*/ 0 h 49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97" h="498">
                  <a:moveTo>
                    <a:pt x="248" y="0"/>
                  </a:moveTo>
                  <a:lnTo>
                    <a:pt x="236" y="1"/>
                  </a:lnTo>
                  <a:lnTo>
                    <a:pt x="223" y="2"/>
                  </a:lnTo>
                  <a:lnTo>
                    <a:pt x="210" y="3"/>
                  </a:lnTo>
                  <a:lnTo>
                    <a:pt x="199" y="5"/>
                  </a:lnTo>
                  <a:lnTo>
                    <a:pt x="186" y="9"/>
                  </a:lnTo>
                  <a:lnTo>
                    <a:pt x="175" y="12"/>
                  </a:lnTo>
                  <a:lnTo>
                    <a:pt x="163" y="16"/>
                  </a:lnTo>
                  <a:lnTo>
                    <a:pt x="152" y="20"/>
                  </a:lnTo>
                  <a:lnTo>
                    <a:pt x="141" y="25"/>
                  </a:lnTo>
                  <a:lnTo>
                    <a:pt x="130" y="30"/>
                  </a:lnTo>
                  <a:lnTo>
                    <a:pt x="119" y="37"/>
                  </a:lnTo>
                  <a:lnTo>
                    <a:pt x="110" y="43"/>
                  </a:lnTo>
                  <a:lnTo>
                    <a:pt x="99" y="50"/>
                  </a:lnTo>
                  <a:lnTo>
                    <a:pt x="90" y="57"/>
                  </a:lnTo>
                  <a:lnTo>
                    <a:pt x="82" y="66"/>
                  </a:lnTo>
                  <a:lnTo>
                    <a:pt x="72" y="74"/>
                  </a:lnTo>
                  <a:lnTo>
                    <a:pt x="64" y="82"/>
                  </a:lnTo>
                  <a:lnTo>
                    <a:pt x="57" y="91"/>
                  </a:lnTo>
                  <a:lnTo>
                    <a:pt x="50" y="101"/>
                  </a:lnTo>
                  <a:lnTo>
                    <a:pt x="42" y="110"/>
                  </a:lnTo>
                  <a:lnTo>
                    <a:pt x="36" y="121"/>
                  </a:lnTo>
                  <a:lnTo>
                    <a:pt x="30" y="131"/>
                  </a:lnTo>
                  <a:lnTo>
                    <a:pt x="25" y="141"/>
                  </a:lnTo>
                  <a:lnTo>
                    <a:pt x="20" y="153"/>
                  </a:lnTo>
                  <a:lnTo>
                    <a:pt x="15" y="164"/>
                  </a:lnTo>
                  <a:lnTo>
                    <a:pt x="11" y="175"/>
                  </a:lnTo>
                  <a:lnTo>
                    <a:pt x="8" y="187"/>
                  </a:lnTo>
                  <a:lnTo>
                    <a:pt x="5" y="199"/>
                  </a:lnTo>
                  <a:lnTo>
                    <a:pt x="3" y="212"/>
                  </a:lnTo>
                  <a:lnTo>
                    <a:pt x="1" y="224"/>
                  </a:lnTo>
                  <a:lnTo>
                    <a:pt x="1" y="237"/>
                  </a:lnTo>
                  <a:lnTo>
                    <a:pt x="0" y="249"/>
                  </a:lnTo>
                  <a:lnTo>
                    <a:pt x="1" y="263"/>
                  </a:lnTo>
                  <a:lnTo>
                    <a:pt x="1" y="275"/>
                  </a:lnTo>
                  <a:lnTo>
                    <a:pt x="3" y="287"/>
                  </a:lnTo>
                  <a:lnTo>
                    <a:pt x="5" y="300"/>
                  </a:lnTo>
                  <a:lnTo>
                    <a:pt x="8" y="311"/>
                  </a:lnTo>
                  <a:lnTo>
                    <a:pt x="11" y="324"/>
                  </a:lnTo>
                  <a:lnTo>
                    <a:pt x="15" y="335"/>
                  </a:lnTo>
                  <a:lnTo>
                    <a:pt x="20" y="346"/>
                  </a:lnTo>
                  <a:lnTo>
                    <a:pt x="25" y="357"/>
                  </a:lnTo>
                  <a:lnTo>
                    <a:pt x="30" y="368"/>
                  </a:lnTo>
                  <a:lnTo>
                    <a:pt x="36" y="379"/>
                  </a:lnTo>
                  <a:lnTo>
                    <a:pt x="42" y="389"/>
                  </a:lnTo>
                  <a:lnTo>
                    <a:pt x="50" y="398"/>
                  </a:lnTo>
                  <a:lnTo>
                    <a:pt x="57" y="408"/>
                  </a:lnTo>
                  <a:lnTo>
                    <a:pt x="64" y="417"/>
                  </a:lnTo>
                  <a:lnTo>
                    <a:pt x="72" y="425"/>
                  </a:lnTo>
                  <a:lnTo>
                    <a:pt x="82" y="434"/>
                  </a:lnTo>
                  <a:lnTo>
                    <a:pt x="90" y="441"/>
                  </a:lnTo>
                  <a:lnTo>
                    <a:pt x="99" y="449"/>
                  </a:lnTo>
                  <a:lnTo>
                    <a:pt x="110" y="455"/>
                  </a:lnTo>
                  <a:lnTo>
                    <a:pt x="119" y="463"/>
                  </a:lnTo>
                  <a:lnTo>
                    <a:pt x="130" y="468"/>
                  </a:lnTo>
                  <a:lnTo>
                    <a:pt x="141" y="474"/>
                  </a:lnTo>
                  <a:lnTo>
                    <a:pt x="152" y="478"/>
                  </a:lnTo>
                  <a:lnTo>
                    <a:pt x="163" y="483"/>
                  </a:lnTo>
                  <a:lnTo>
                    <a:pt x="175" y="486"/>
                  </a:lnTo>
                  <a:lnTo>
                    <a:pt x="186" y="491"/>
                  </a:lnTo>
                  <a:lnTo>
                    <a:pt x="199" y="493"/>
                  </a:lnTo>
                  <a:lnTo>
                    <a:pt x="210" y="495"/>
                  </a:lnTo>
                  <a:lnTo>
                    <a:pt x="223" y="497"/>
                  </a:lnTo>
                  <a:lnTo>
                    <a:pt x="236" y="498"/>
                  </a:lnTo>
                  <a:lnTo>
                    <a:pt x="248" y="498"/>
                  </a:lnTo>
                  <a:lnTo>
                    <a:pt x="261" y="498"/>
                  </a:lnTo>
                  <a:lnTo>
                    <a:pt x="274" y="497"/>
                  </a:lnTo>
                  <a:lnTo>
                    <a:pt x="287" y="495"/>
                  </a:lnTo>
                  <a:lnTo>
                    <a:pt x="298" y="493"/>
                  </a:lnTo>
                  <a:lnTo>
                    <a:pt x="311" y="491"/>
                  </a:lnTo>
                  <a:lnTo>
                    <a:pt x="322" y="486"/>
                  </a:lnTo>
                  <a:lnTo>
                    <a:pt x="334" y="483"/>
                  </a:lnTo>
                  <a:lnTo>
                    <a:pt x="346" y="478"/>
                  </a:lnTo>
                  <a:lnTo>
                    <a:pt x="356" y="474"/>
                  </a:lnTo>
                  <a:lnTo>
                    <a:pt x="367" y="468"/>
                  </a:lnTo>
                  <a:lnTo>
                    <a:pt x="377" y="463"/>
                  </a:lnTo>
                  <a:lnTo>
                    <a:pt x="387" y="455"/>
                  </a:lnTo>
                  <a:lnTo>
                    <a:pt x="398" y="449"/>
                  </a:lnTo>
                  <a:lnTo>
                    <a:pt x="407" y="441"/>
                  </a:lnTo>
                  <a:lnTo>
                    <a:pt x="415" y="434"/>
                  </a:lnTo>
                  <a:lnTo>
                    <a:pt x="425" y="425"/>
                  </a:lnTo>
                  <a:lnTo>
                    <a:pt x="433" y="417"/>
                  </a:lnTo>
                  <a:lnTo>
                    <a:pt x="440" y="408"/>
                  </a:lnTo>
                  <a:lnTo>
                    <a:pt x="447" y="398"/>
                  </a:lnTo>
                  <a:lnTo>
                    <a:pt x="455" y="389"/>
                  </a:lnTo>
                  <a:lnTo>
                    <a:pt x="461" y="379"/>
                  </a:lnTo>
                  <a:lnTo>
                    <a:pt x="467" y="368"/>
                  </a:lnTo>
                  <a:lnTo>
                    <a:pt x="472" y="357"/>
                  </a:lnTo>
                  <a:lnTo>
                    <a:pt x="477" y="346"/>
                  </a:lnTo>
                  <a:lnTo>
                    <a:pt x="481" y="335"/>
                  </a:lnTo>
                  <a:lnTo>
                    <a:pt x="486" y="324"/>
                  </a:lnTo>
                  <a:lnTo>
                    <a:pt x="489" y="311"/>
                  </a:lnTo>
                  <a:lnTo>
                    <a:pt x="492" y="300"/>
                  </a:lnTo>
                  <a:lnTo>
                    <a:pt x="494" y="287"/>
                  </a:lnTo>
                  <a:lnTo>
                    <a:pt x="496" y="275"/>
                  </a:lnTo>
                  <a:lnTo>
                    <a:pt x="497" y="263"/>
                  </a:lnTo>
                  <a:lnTo>
                    <a:pt x="497" y="249"/>
                  </a:lnTo>
                  <a:lnTo>
                    <a:pt x="497" y="237"/>
                  </a:lnTo>
                  <a:lnTo>
                    <a:pt x="496" y="224"/>
                  </a:lnTo>
                  <a:lnTo>
                    <a:pt x="494" y="212"/>
                  </a:lnTo>
                  <a:lnTo>
                    <a:pt x="492" y="199"/>
                  </a:lnTo>
                  <a:lnTo>
                    <a:pt x="489" y="187"/>
                  </a:lnTo>
                  <a:lnTo>
                    <a:pt x="486" y="175"/>
                  </a:lnTo>
                  <a:lnTo>
                    <a:pt x="481" y="164"/>
                  </a:lnTo>
                  <a:lnTo>
                    <a:pt x="477" y="153"/>
                  </a:lnTo>
                  <a:lnTo>
                    <a:pt x="472" y="141"/>
                  </a:lnTo>
                  <a:lnTo>
                    <a:pt x="467" y="131"/>
                  </a:lnTo>
                  <a:lnTo>
                    <a:pt x="461" y="121"/>
                  </a:lnTo>
                  <a:lnTo>
                    <a:pt x="455" y="110"/>
                  </a:lnTo>
                  <a:lnTo>
                    <a:pt x="447" y="101"/>
                  </a:lnTo>
                  <a:lnTo>
                    <a:pt x="440" y="91"/>
                  </a:lnTo>
                  <a:lnTo>
                    <a:pt x="433" y="82"/>
                  </a:lnTo>
                  <a:lnTo>
                    <a:pt x="425" y="74"/>
                  </a:lnTo>
                  <a:lnTo>
                    <a:pt x="415" y="66"/>
                  </a:lnTo>
                  <a:lnTo>
                    <a:pt x="407" y="57"/>
                  </a:lnTo>
                  <a:lnTo>
                    <a:pt x="398" y="50"/>
                  </a:lnTo>
                  <a:lnTo>
                    <a:pt x="387" y="43"/>
                  </a:lnTo>
                  <a:lnTo>
                    <a:pt x="377" y="37"/>
                  </a:lnTo>
                  <a:lnTo>
                    <a:pt x="367" y="30"/>
                  </a:lnTo>
                  <a:lnTo>
                    <a:pt x="356" y="25"/>
                  </a:lnTo>
                  <a:lnTo>
                    <a:pt x="346" y="20"/>
                  </a:lnTo>
                  <a:lnTo>
                    <a:pt x="334" y="16"/>
                  </a:lnTo>
                  <a:lnTo>
                    <a:pt x="322" y="12"/>
                  </a:lnTo>
                  <a:lnTo>
                    <a:pt x="311" y="9"/>
                  </a:lnTo>
                  <a:lnTo>
                    <a:pt x="298" y="5"/>
                  </a:lnTo>
                  <a:lnTo>
                    <a:pt x="287" y="3"/>
                  </a:lnTo>
                  <a:lnTo>
                    <a:pt x="274" y="2"/>
                  </a:lnTo>
                  <a:lnTo>
                    <a:pt x="261" y="1"/>
                  </a:lnTo>
                  <a:lnTo>
                    <a:pt x="248" y="0"/>
                  </a:lnTo>
                  <a:close/>
                  <a:moveTo>
                    <a:pt x="250" y="476"/>
                  </a:moveTo>
                  <a:lnTo>
                    <a:pt x="237" y="476"/>
                  </a:lnTo>
                  <a:lnTo>
                    <a:pt x="226" y="475"/>
                  </a:lnTo>
                  <a:lnTo>
                    <a:pt x="214" y="473"/>
                  </a:lnTo>
                  <a:lnTo>
                    <a:pt x="203" y="471"/>
                  </a:lnTo>
                  <a:lnTo>
                    <a:pt x="193" y="469"/>
                  </a:lnTo>
                  <a:lnTo>
                    <a:pt x="181" y="466"/>
                  </a:lnTo>
                  <a:lnTo>
                    <a:pt x="171" y="463"/>
                  </a:lnTo>
                  <a:lnTo>
                    <a:pt x="160" y="458"/>
                  </a:lnTo>
                  <a:lnTo>
                    <a:pt x="151" y="453"/>
                  </a:lnTo>
                  <a:lnTo>
                    <a:pt x="141" y="449"/>
                  </a:lnTo>
                  <a:lnTo>
                    <a:pt x="131" y="443"/>
                  </a:lnTo>
                  <a:lnTo>
                    <a:pt x="122" y="438"/>
                  </a:lnTo>
                  <a:lnTo>
                    <a:pt x="114" y="431"/>
                  </a:lnTo>
                  <a:lnTo>
                    <a:pt x="106" y="424"/>
                  </a:lnTo>
                  <a:lnTo>
                    <a:pt x="97" y="417"/>
                  </a:lnTo>
                  <a:lnTo>
                    <a:pt x="90" y="410"/>
                  </a:lnTo>
                  <a:lnTo>
                    <a:pt x="83" y="402"/>
                  </a:lnTo>
                  <a:lnTo>
                    <a:pt x="76" y="394"/>
                  </a:lnTo>
                  <a:lnTo>
                    <a:pt x="69" y="385"/>
                  </a:lnTo>
                  <a:lnTo>
                    <a:pt x="63" y="377"/>
                  </a:lnTo>
                  <a:lnTo>
                    <a:pt x="57" y="367"/>
                  </a:lnTo>
                  <a:lnTo>
                    <a:pt x="52" y="358"/>
                  </a:lnTo>
                  <a:lnTo>
                    <a:pt x="47" y="348"/>
                  </a:lnTo>
                  <a:lnTo>
                    <a:pt x="42" y="338"/>
                  </a:lnTo>
                  <a:lnTo>
                    <a:pt x="38" y="328"/>
                  </a:lnTo>
                  <a:lnTo>
                    <a:pt x="35" y="316"/>
                  </a:lnTo>
                  <a:lnTo>
                    <a:pt x="32" y="306"/>
                  </a:lnTo>
                  <a:lnTo>
                    <a:pt x="30" y="295"/>
                  </a:lnTo>
                  <a:lnTo>
                    <a:pt x="28" y="284"/>
                  </a:lnTo>
                  <a:lnTo>
                    <a:pt x="27" y="273"/>
                  </a:lnTo>
                  <a:lnTo>
                    <a:pt x="26" y="261"/>
                  </a:lnTo>
                  <a:lnTo>
                    <a:pt x="26" y="249"/>
                  </a:lnTo>
                  <a:lnTo>
                    <a:pt x="26" y="238"/>
                  </a:lnTo>
                  <a:lnTo>
                    <a:pt x="27" y="225"/>
                  </a:lnTo>
                  <a:lnTo>
                    <a:pt x="28" y="214"/>
                  </a:lnTo>
                  <a:lnTo>
                    <a:pt x="30" y="202"/>
                  </a:lnTo>
                  <a:lnTo>
                    <a:pt x="32" y="192"/>
                  </a:lnTo>
                  <a:lnTo>
                    <a:pt x="35" y="181"/>
                  </a:lnTo>
                  <a:lnTo>
                    <a:pt x="38" y="170"/>
                  </a:lnTo>
                  <a:lnTo>
                    <a:pt x="42" y="160"/>
                  </a:lnTo>
                  <a:lnTo>
                    <a:pt x="47" y="150"/>
                  </a:lnTo>
                  <a:lnTo>
                    <a:pt x="52" y="140"/>
                  </a:lnTo>
                  <a:lnTo>
                    <a:pt x="57" y="131"/>
                  </a:lnTo>
                  <a:lnTo>
                    <a:pt x="62" y="122"/>
                  </a:lnTo>
                  <a:lnTo>
                    <a:pt x="68" y="112"/>
                  </a:lnTo>
                  <a:lnTo>
                    <a:pt x="74" y="104"/>
                  </a:lnTo>
                  <a:lnTo>
                    <a:pt x="82" y="96"/>
                  </a:lnTo>
                  <a:lnTo>
                    <a:pt x="89" y="87"/>
                  </a:lnTo>
                  <a:lnTo>
                    <a:pt x="97" y="80"/>
                  </a:lnTo>
                  <a:lnTo>
                    <a:pt x="105" y="74"/>
                  </a:lnTo>
                  <a:lnTo>
                    <a:pt x="113" y="67"/>
                  </a:lnTo>
                  <a:lnTo>
                    <a:pt x="122" y="60"/>
                  </a:lnTo>
                  <a:lnTo>
                    <a:pt x="131" y="55"/>
                  </a:lnTo>
                  <a:lnTo>
                    <a:pt x="141" y="49"/>
                  </a:lnTo>
                  <a:lnTo>
                    <a:pt x="150" y="45"/>
                  </a:lnTo>
                  <a:lnTo>
                    <a:pt x="160" y="40"/>
                  </a:lnTo>
                  <a:lnTo>
                    <a:pt x="171" y="37"/>
                  </a:lnTo>
                  <a:lnTo>
                    <a:pt x="181" y="32"/>
                  </a:lnTo>
                  <a:lnTo>
                    <a:pt x="192" y="29"/>
                  </a:lnTo>
                  <a:lnTo>
                    <a:pt x="203" y="27"/>
                  </a:lnTo>
                  <a:lnTo>
                    <a:pt x="214" y="25"/>
                  </a:lnTo>
                  <a:lnTo>
                    <a:pt x="226" y="24"/>
                  </a:lnTo>
                  <a:lnTo>
                    <a:pt x="237" y="23"/>
                  </a:lnTo>
                  <a:lnTo>
                    <a:pt x="250" y="23"/>
                  </a:lnTo>
                  <a:lnTo>
                    <a:pt x="261" y="23"/>
                  </a:lnTo>
                  <a:lnTo>
                    <a:pt x="272" y="24"/>
                  </a:lnTo>
                  <a:lnTo>
                    <a:pt x="284" y="25"/>
                  </a:lnTo>
                  <a:lnTo>
                    <a:pt x="295" y="27"/>
                  </a:lnTo>
                  <a:lnTo>
                    <a:pt x="306" y="29"/>
                  </a:lnTo>
                  <a:lnTo>
                    <a:pt x="317" y="32"/>
                  </a:lnTo>
                  <a:lnTo>
                    <a:pt x="327" y="37"/>
                  </a:lnTo>
                  <a:lnTo>
                    <a:pt x="338" y="40"/>
                  </a:lnTo>
                  <a:lnTo>
                    <a:pt x="357" y="50"/>
                  </a:lnTo>
                  <a:lnTo>
                    <a:pt x="376" y="60"/>
                  </a:lnTo>
                  <a:lnTo>
                    <a:pt x="392" y="74"/>
                  </a:lnTo>
                  <a:lnTo>
                    <a:pt x="408" y="88"/>
                  </a:lnTo>
                  <a:lnTo>
                    <a:pt x="422" y="104"/>
                  </a:lnTo>
                  <a:lnTo>
                    <a:pt x="435" y="122"/>
                  </a:lnTo>
                  <a:lnTo>
                    <a:pt x="446" y="140"/>
                  </a:lnTo>
                  <a:lnTo>
                    <a:pt x="455" y="160"/>
                  </a:lnTo>
                  <a:lnTo>
                    <a:pt x="462" y="181"/>
                  </a:lnTo>
                  <a:lnTo>
                    <a:pt x="467" y="202"/>
                  </a:lnTo>
                  <a:lnTo>
                    <a:pt x="469" y="214"/>
                  </a:lnTo>
                  <a:lnTo>
                    <a:pt x="471" y="225"/>
                  </a:lnTo>
                  <a:lnTo>
                    <a:pt x="471" y="237"/>
                  </a:lnTo>
                  <a:lnTo>
                    <a:pt x="472" y="249"/>
                  </a:lnTo>
                  <a:lnTo>
                    <a:pt x="471" y="260"/>
                  </a:lnTo>
                  <a:lnTo>
                    <a:pt x="471" y="272"/>
                  </a:lnTo>
                  <a:lnTo>
                    <a:pt x="469" y="283"/>
                  </a:lnTo>
                  <a:lnTo>
                    <a:pt x="467" y="295"/>
                  </a:lnTo>
                  <a:lnTo>
                    <a:pt x="465" y="306"/>
                  </a:lnTo>
                  <a:lnTo>
                    <a:pt x="462" y="316"/>
                  </a:lnTo>
                  <a:lnTo>
                    <a:pt x="459" y="327"/>
                  </a:lnTo>
                  <a:lnTo>
                    <a:pt x="455" y="337"/>
                  </a:lnTo>
                  <a:lnTo>
                    <a:pt x="445" y="357"/>
                  </a:lnTo>
                  <a:lnTo>
                    <a:pt x="435" y="375"/>
                  </a:lnTo>
                  <a:lnTo>
                    <a:pt x="429" y="385"/>
                  </a:lnTo>
                  <a:lnTo>
                    <a:pt x="422" y="393"/>
                  </a:lnTo>
                  <a:lnTo>
                    <a:pt x="415" y="401"/>
                  </a:lnTo>
                  <a:lnTo>
                    <a:pt x="408" y="410"/>
                  </a:lnTo>
                  <a:lnTo>
                    <a:pt x="392" y="424"/>
                  </a:lnTo>
                  <a:lnTo>
                    <a:pt x="376" y="438"/>
                  </a:lnTo>
                  <a:lnTo>
                    <a:pt x="367" y="443"/>
                  </a:lnTo>
                  <a:lnTo>
                    <a:pt x="357" y="449"/>
                  </a:lnTo>
                  <a:lnTo>
                    <a:pt x="347" y="453"/>
                  </a:lnTo>
                  <a:lnTo>
                    <a:pt x="338" y="458"/>
                  </a:lnTo>
                  <a:lnTo>
                    <a:pt x="327" y="463"/>
                  </a:lnTo>
                  <a:lnTo>
                    <a:pt x="317" y="466"/>
                  </a:lnTo>
                  <a:lnTo>
                    <a:pt x="306" y="469"/>
                  </a:lnTo>
                  <a:lnTo>
                    <a:pt x="295" y="471"/>
                  </a:lnTo>
                  <a:lnTo>
                    <a:pt x="284" y="473"/>
                  </a:lnTo>
                  <a:lnTo>
                    <a:pt x="272" y="475"/>
                  </a:lnTo>
                  <a:lnTo>
                    <a:pt x="261" y="476"/>
                  </a:lnTo>
                  <a:lnTo>
                    <a:pt x="250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05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2" name="Freeform 94"/>
            <p:cNvSpPr>
              <a:spLocks noEditPoints="1"/>
            </p:cNvSpPr>
            <p:nvPr/>
          </p:nvSpPr>
          <p:spPr bwMode="auto">
            <a:xfrm>
              <a:off x="5327" y="4100"/>
              <a:ext cx="10" cy="14"/>
            </a:xfrm>
            <a:custGeom>
              <a:avLst/>
              <a:gdLst>
                <a:gd name="T0" fmla="*/ 0 w 218"/>
                <a:gd name="T1" fmla="*/ 0 h 293"/>
                <a:gd name="T2" fmla="*/ 0 w 218"/>
                <a:gd name="T3" fmla="*/ 0 h 293"/>
                <a:gd name="T4" fmla="*/ 0 w 218"/>
                <a:gd name="T5" fmla="*/ 0 h 293"/>
                <a:gd name="T6" fmla="*/ 0 w 218"/>
                <a:gd name="T7" fmla="*/ 0 h 293"/>
                <a:gd name="T8" fmla="*/ 0 w 218"/>
                <a:gd name="T9" fmla="*/ 0 h 293"/>
                <a:gd name="T10" fmla="*/ 0 w 218"/>
                <a:gd name="T11" fmla="*/ 0 h 293"/>
                <a:gd name="T12" fmla="*/ 0 w 218"/>
                <a:gd name="T13" fmla="*/ 0 h 293"/>
                <a:gd name="T14" fmla="*/ 0 w 218"/>
                <a:gd name="T15" fmla="*/ 0 h 293"/>
                <a:gd name="T16" fmla="*/ 0 w 218"/>
                <a:gd name="T17" fmla="*/ 0 h 293"/>
                <a:gd name="T18" fmla="*/ 0 w 218"/>
                <a:gd name="T19" fmla="*/ 0 h 293"/>
                <a:gd name="T20" fmla="*/ 0 w 218"/>
                <a:gd name="T21" fmla="*/ 0 h 293"/>
                <a:gd name="T22" fmla="*/ 0 w 218"/>
                <a:gd name="T23" fmla="*/ 0 h 293"/>
                <a:gd name="T24" fmla="*/ 0 w 218"/>
                <a:gd name="T25" fmla="*/ 0 h 293"/>
                <a:gd name="T26" fmla="*/ 0 w 218"/>
                <a:gd name="T27" fmla="*/ 0 h 293"/>
                <a:gd name="T28" fmla="*/ 0 w 218"/>
                <a:gd name="T29" fmla="*/ 0 h 293"/>
                <a:gd name="T30" fmla="*/ 0 w 218"/>
                <a:gd name="T31" fmla="*/ 0 h 293"/>
                <a:gd name="T32" fmla="*/ 0 w 218"/>
                <a:gd name="T33" fmla="*/ 0 h 293"/>
                <a:gd name="T34" fmla="*/ 0 w 218"/>
                <a:gd name="T35" fmla="*/ 0 h 293"/>
                <a:gd name="T36" fmla="*/ 0 w 218"/>
                <a:gd name="T37" fmla="*/ 0 h 293"/>
                <a:gd name="T38" fmla="*/ 0 w 218"/>
                <a:gd name="T39" fmla="*/ 0 h 293"/>
                <a:gd name="T40" fmla="*/ 0 w 218"/>
                <a:gd name="T41" fmla="*/ 0 h 293"/>
                <a:gd name="T42" fmla="*/ 0 w 218"/>
                <a:gd name="T43" fmla="*/ 0 h 293"/>
                <a:gd name="T44" fmla="*/ 0 w 218"/>
                <a:gd name="T45" fmla="*/ 0 h 293"/>
                <a:gd name="T46" fmla="*/ 0 w 218"/>
                <a:gd name="T47" fmla="*/ 0 h 293"/>
                <a:gd name="T48" fmla="*/ 0 w 218"/>
                <a:gd name="T49" fmla="*/ 0 h 293"/>
                <a:gd name="T50" fmla="*/ 0 w 218"/>
                <a:gd name="T51" fmla="*/ 0 h 293"/>
                <a:gd name="T52" fmla="*/ 0 w 218"/>
                <a:gd name="T53" fmla="*/ 0 h 293"/>
                <a:gd name="T54" fmla="*/ 0 w 218"/>
                <a:gd name="T55" fmla="*/ 0 h 293"/>
                <a:gd name="T56" fmla="*/ 0 w 218"/>
                <a:gd name="T57" fmla="*/ 0 h 293"/>
                <a:gd name="T58" fmla="*/ 0 w 218"/>
                <a:gd name="T59" fmla="*/ 0 h 293"/>
                <a:gd name="T60" fmla="*/ 0 w 218"/>
                <a:gd name="T61" fmla="*/ 0 h 293"/>
                <a:gd name="T62" fmla="*/ 0 w 218"/>
                <a:gd name="T63" fmla="*/ 0 h 293"/>
                <a:gd name="T64" fmla="*/ 0 w 218"/>
                <a:gd name="T65" fmla="*/ 0 h 293"/>
                <a:gd name="T66" fmla="*/ 0 w 218"/>
                <a:gd name="T67" fmla="*/ 0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18" h="293">
                  <a:moveTo>
                    <a:pt x="206" y="81"/>
                  </a:moveTo>
                  <a:lnTo>
                    <a:pt x="205" y="71"/>
                  </a:lnTo>
                  <a:lnTo>
                    <a:pt x="204" y="62"/>
                  </a:lnTo>
                  <a:lnTo>
                    <a:pt x="203" y="54"/>
                  </a:lnTo>
                  <a:lnTo>
                    <a:pt x="200" y="45"/>
                  </a:lnTo>
                  <a:lnTo>
                    <a:pt x="197" y="38"/>
                  </a:lnTo>
                  <a:lnTo>
                    <a:pt x="193" y="31"/>
                  </a:lnTo>
                  <a:lnTo>
                    <a:pt x="189" y="26"/>
                  </a:lnTo>
                  <a:lnTo>
                    <a:pt x="184" y="20"/>
                  </a:lnTo>
                  <a:lnTo>
                    <a:pt x="177" y="15"/>
                  </a:lnTo>
                  <a:lnTo>
                    <a:pt x="170" y="11"/>
                  </a:lnTo>
                  <a:lnTo>
                    <a:pt x="162" y="7"/>
                  </a:lnTo>
                  <a:lnTo>
                    <a:pt x="154" y="5"/>
                  </a:lnTo>
                  <a:lnTo>
                    <a:pt x="144" y="2"/>
                  </a:lnTo>
                  <a:lnTo>
                    <a:pt x="134" y="1"/>
                  </a:lnTo>
                  <a:lnTo>
                    <a:pt x="123" y="0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293"/>
                  </a:lnTo>
                  <a:lnTo>
                    <a:pt x="25" y="293"/>
                  </a:lnTo>
                  <a:lnTo>
                    <a:pt x="25" y="157"/>
                  </a:lnTo>
                  <a:lnTo>
                    <a:pt x="102" y="157"/>
                  </a:lnTo>
                  <a:lnTo>
                    <a:pt x="190" y="293"/>
                  </a:lnTo>
                  <a:lnTo>
                    <a:pt x="218" y="293"/>
                  </a:lnTo>
                  <a:lnTo>
                    <a:pt x="131" y="158"/>
                  </a:lnTo>
                  <a:lnTo>
                    <a:pt x="145" y="155"/>
                  </a:lnTo>
                  <a:lnTo>
                    <a:pt x="160" y="150"/>
                  </a:lnTo>
                  <a:lnTo>
                    <a:pt x="166" y="147"/>
                  </a:lnTo>
                  <a:lnTo>
                    <a:pt x="172" y="143"/>
                  </a:lnTo>
                  <a:lnTo>
                    <a:pt x="178" y="140"/>
                  </a:lnTo>
                  <a:lnTo>
                    <a:pt x="184" y="135"/>
                  </a:lnTo>
                  <a:lnTo>
                    <a:pt x="189" y="129"/>
                  </a:lnTo>
                  <a:lnTo>
                    <a:pt x="193" y="124"/>
                  </a:lnTo>
                  <a:lnTo>
                    <a:pt x="197" y="118"/>
                  </a:lnTo>
                  <a:lnTo>
                    <a:pt x="200" y="112"/>
                  </a:lnTo>
                  <a:lnTo>
                    <a:pt x="202" y="105"/>
                  </a:lnTo>
                  <a:lnTo>
                    <a:pt x="204" y="97"/>
                  </a:lnTo>
                  <a:lnTo>
                    <a:pt x="205" y="89"/>
                  </a:lnTo>
                  <a:lnTo>
                    <a:pt x="206" y="81"/>
                  </a:lnTo>
                  <a:close/>
                  <a:moveTo>
                    <a:pt x="88" y="136"/>
                  </a:moveTo>
                  <a:lnTo>
                    <a:pt x="25" y="136"/>
                  </a:lnTo>
                  <a:lnTo>
                    <a:pt x="25" y="22"/>
                  </a:lnTo>
                  <a:lnTo>
                    <a:pt x="107" y="22"/>
                  </a:lnTo>
                  <a:lnTo>
                    <a:pt x="119" y="22"/>
                  </a:lnTo>
                  <a:lnTo>
                    <a:pt x="133" y="24"/>
                  </a:lnTo>
                  <a:lnTo>
                    <a:pt x="145" y="28"/>
                  </a:lnTo>
                  <a:lnTo>
                    <a:pt x="157" y="34"/>
                  </a:lnTo>
                  <a:lnTo>
                    <a:pt x="162" y="37"/>
                  </a:lnTo>
                  <a:lnTo>
                    <a:pt x="166" y="41"/>
                  </a:lnTo>
                  <a:lnTo>
                    <a:pt x="170" y="47"/>
                  </a:lnTo>
                  <a:lnTo>
                    <a:pt x="174" y="52"/>
                  </a:lnTo>
                  <a:lnTo>
                    <a:pt x="177" y="58"/>
                  </a:lnTo>
                  <a:lnTo>
                    <a:pt x="180" y="64"/>
                  </a:lnTo>
                  <a:lnTo>
                    <a:pt x="181" y="71"/>
                  </a:lnTo>
                  <a:lnTo>
                    <a:pt x="181" y="80"/>
                  </a:lnTo>
                  <a:lnTo>
                    <a:pt x="181" y="89"/>
                  </a:lnTo>
                  <a:lnTo>
                    <a:pt x="178" y="97"/>
                  </a:lnTo>
                  <a:lnTo>
                    <a:pt x="176" y="104"/>
                  </a:lnTo>
                  <a:lnTo>
                    <a:pt x="172" y="110"/>
                  </a:lnTo>
                  <a:lnTo>
                    <a:pt x="168" y="116"/>
                  </a:lnTo>
                  <a:lnTo>
                    <a:pt x="163" y="120"/>
                  </a:lnTo>
                  <a:lnTo>
                    <a:pt x="158" y="124"/>
                  </a:lnTo>
                  <a:lnTo>
                    <a:pt x="152" y="127"/>
                  </a:lnTo>
                  <a:lnTo>
                    <a:pt x="144" y="129"/>
                  </a:lnTo>
                  <a:lnTo>
                    <a:pt x="137" y="132"/>
                  </a:lnTo>
                  <a:lnTo>
                    <a:pt x="129" y="133"/>
                  </a:lnTo>
                  <a:lnTo>
                    <a:pt x="122" y="135"/>
                  </a:lnTo>
                  <a:lnTo>
                    <a:pt x="105" y="136"/>
                  </a:lnTo>
                  <a:lnTo>
                    <a:pt x="88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05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33" name="Rectangle 2"/>
          <p:cNvSpPr>
            <a:spLocks noChangeArrowheads="1"/>
          </p:cNvSpPr>
          <p:nvPr/>
        </p:nvSpPr>
        <p:spPr bwMode="auto">
          <a:xfrm>
            <a:off x="0" y="6777038"/>
            <a:ext cx="12192000" cy="80962"/>
          </a:xfrm>
          <a:prstGeom prst="rect">
            <a:avLst/>
          </a:prstGeom>
          <a:gradFill rotWithShape="1">
            <a:gsLst>
              <a:gs pos="0">
                <a:srgbClr val="3A75C4"/>
              </a:gs>
              <a:gs pos="100000">
                <a:srgbClr val="0039A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24000" tIns="0" rIns="0" bIns="0" anchor="ctr"/>
          <a:lstStyle>
            <a:lvl1pPr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073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en-US" sz="900" b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1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ransition spd="med">
    <p:pull dir="rd"/>
  </p:transition>
  <p:timing>
    <p:tnLst>
      <p:par>
        <p:cTn id="1" dur="indefinite" restart="never" nodeType="tmRoot"/>
      </p:par>
    </p:tnLst>
  </p:timing>
  <p:txStyles>
    <p:titleStyle>
      <a:lvl1pPr algn="l" defTabSz="7651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7651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2pPr>
      <a:lvl3pPr algn="l" defTabSz="7651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3pPr>
      <a:lvl4pPr algn="l" defTabSz="7651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4pPr>
      <a:lvl5pPr algn="l" defTabSz="7651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5pPr>
      <a:lvl6pPr marL="342900" algn="l" defTabSz="76557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6pPr>
      <a:lvl7pPr marL="685800" algn="l" defTabSz="76557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7pPr>
      <a:lvl8pPr marL="1028700" algn="l" defTabSz="76557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8pPr>
      <a:lvl9pPr marL="1371600" algn="l" defTabSz="76557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9pPr>
    </p:titleStyle>
    <p:bodyStyle>
      <a:lvl1pPr marL="171450" indent="-171450" algn="l" defTabSz="765175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5413" algn="l" defTabSz="765175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42938" indent="-128588" algn="l" defTabSz="765175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3pPr>
      <a:lvl4pPr marL="900113" indent="-128588" algn="l" defTabSz="765175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57288" indent="-128588" algn="l" defTabSz="765175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00188" indent="-128588" algn="l" defTabSz="765572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1843088" indent="-128588" algn="l" defTabSz="765572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185988" indent="-128588" algn="l" defTabSz="765572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2528888" indent="-128588" algn="l" defTabSz="765572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3306061" y="1097446"/>
            <a:ext cx="7619729" cy="5396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200" b="1" dirty="0" smtClean="0"/>
              <a:t>Education</a:t>
            </a:r>
            <a:r>
              <a:rPr lang="en-US" sz="1200" b="1" dirty="0" smtClean="0"/>
              <a:t>: BE in Telecommunication Engineering from RV College of Engineering</a:t>
            </a:r>
            <a:endParaRPr lang="en-US" sz="1100" dirty="0" smtClean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200" b="1" dirty="0" smtClean="0"/>
              <a:t>Hobbies</a:t>
            </a:r>
            <a:r>
              <a:rPr lang="en-US" sz="1200" b="1" dirty="0" smtClean="0"/>
              <a:t>: Reading, Gaming, Cricket and Cooking	</a:t>
            </a:r>
            <a:endParaRPr lang="en-US" sz="1050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200" b="1" dirty="0" smtClean="0"/>
              <a:t>What defines you: (2 lines about </a:t>
            </a:r>
            <a:r>
              <a:rPr lang="en-US" sz="1200" b="1" dirty="0" smtClean="0"/>
              <a:t>you</a:t>
            </a:r>
            <a:r>
              <a:rPr lang="en-US" sz="1200" b="1" dirty="0" smtClean="0"/>
              <a:t>) I am one who is always open to learn new things and sort of a live in the present kind of </a:t>
            </a:r>
            <a:r>
              <a:rPr lang="en-US" sz="1200" b="1" smtClean="0"/>
              <a:t>a person. </a:t>
            </a:r>
            <a:r>
              <a:rPr lang="en-US" sz="650" dirty="0" smtClean="0"/>
              <a:t>	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778750" y="0"/>
            <a:ext cx="2889250" cy="274638"/>
          </a:xfrm>
          <a:prstGeom prst="rect">
            <a:avLst/>
          </a:prstGeom>
          <a:solidFill>
            <a:srgbClr val="245EB8"/>
          </a:solidFill>
          <a:ln w="3175" algn="ctr">
            <a:solidFill>
              <a:srgbClr val="306BBF"/>
            </a:solidFill>
            <a:round/>
            <a:headEnd/>
            <a:tailEnd/>
          </a:ln>
        </p:spPr>
        <p:txBody>
          <a:bodyPr lIns="9144" tIns="9144" rIns="9144" bIns="9144"/>
          <a:lstStyle>
            <a:lvl1pPr defTabSz="1020763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0763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0763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0763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0763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0763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0763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0763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0763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/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2746721" y="418203"/>
            <a:ext cx="830103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1020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defTabSz="1020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hlink"/>
                </a:solidFill>
                <a:latin typeface="Arial" charset="0"/>
              </a:defRPr>
            </a:lvl2pPr>
            <a:lvl3pPr algn="l" defTabSz="1020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hlink"/>
                </a:solidFill>
                <a:latin typeface="Arial" charset="0"/>
              </a:defRPr>
            </a:lvl3pPr>
            <a:lvl4pPr algn="l" defTabSz="1020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hlink"/>
                </a:solidFill>
                <a:latin typeface="Arial" charset="0"/>
              </a:defRPr>
            </a:lvl4pPr>
            <a:lvl5pPr algn="l" defTabSz="1020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hlink"/>
                </a:solidFill>
                <a:latin typeface="Arial" charset="0"/>
              </a:defRPr>
            </a:lvl5pPr>
            <a:lvl6pPr marL="457200" algn="l" defTabSz="1020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hlink"/>
                </a:solidFill>
                <a:latin typeface="Arial" charset="0"/>
              </a:defRPr>
            </a:lvl6pPr>
            <a:lvl7pPr marL="914400" algn="l" defTabSz="1020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hlink"/>
                </a:solidFill>
                <a:latin typeface="Arial" charset="0"/>
              </a:defRPr>
            </a:lvl7pPr>
            <a:lvl8pPr marL="1371600" algn="l" defTabSz="1020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hlink"/>
                </a:solidFill>
                <a:latin typeface="Arial" charset="0"/>
              </a:defRPr>
            </a:lvl8pPr>
            <a:lvl9pPr marL="1828800" algn="l" defTabSz="1020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Dhanush T N</a:t>
            </a:r>
            <a:endParaRPr lang="en-US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6" y="573479"/>
            <a:ext cx="1926980" cy="172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399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FF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E70000"/>
      </a:accent6>
      <a:hlink>
        <a:srgbClr val="0038A8"/>
      </a:hlink>
      <a:folHlink>
        <a:srgbClr val="EAEAE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" tIns="9144" rIns="9144" bIns="9144" numCol="1" anchor="t" anchorCtr="0" compatLnSpc="1">
        <a:prstTxWarp prst="textNoShape">
          <a:avLst/>
        </a:prstTxWarp>
      </a:bodyPr>
      <a:lstStyle>
        <a:defPPr marL="0" marR="0" indent="0" algn="ctr" defTabSz="1020763" rtl="0" eaLnBrk="0" fontAlgn="base" latinLnBrk="0" hangingPunct="0">
          <a:lnSpc>
            <a:spcPct val="80000"/>
          </a:lnSpc>
          <a:spcBef>
            <a:spcPct val="20000"/>
          </a:spcBef>
          <a:spcAft>
            <a:spcPct val="20000"/>
          </a:spcAft>
          <a:buClr>
            <a:schemeClr val="hlink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" tIns="9144" rIns="9144" bIns="9144" numCol="1" anchor="t" anchorCtr="0" compatLnSpc="1">
        <a:prstTxWarp prst="textNoShape">
          <a:avLst/>
        </a:prstTxWarp>
      </a:bodyPr>
      <a:lstStyle>
        <a:defPPr marL="0" marR="0" indent="0" algn="ctr" defTabSz="1020763" rtl="0" eaLnBrk="0" fontAlgn="base" latinLnBrk="0" hangingPunct="0">
          <a:lnSpc>
            <a:spcPct val="80000"/>
          </a:lnSpc>
          <a:spcBef>
            <a:spcPct val="20000"/>
          </a:spcBef>
          <a:spcAft>
            <a:spcPct val="20000"/>
          </a:spcAft>
          <a:buClr>
            <a:schemeClr val="hlink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E70000"/>
        </a:accent6>
        <a:hlink>
          <a:srgbClr val="0038A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" id="{596ABE27-B536-4F3D-BD64-790FFB29D0E4}" vid="{8882073A-6261-4FEF-B7F9-07DA85EA1F32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FF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E70000"/>
      </a:accent6>
      <a:hlink>
        <a:srgbClr val="0038A8"/>
      </a:hlink>
      <a:folHlink>
        <a:srgbClr val="EAEAEA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" tIns="9144" rIns="9144" bIns="9144" numCol="1" anchor="t" anchorCtr="0" compatLnSpc="1">
        <a:prstTxWarp prst="textNoShape">
          <a:avLst/>
        </a:prstTxWarp>
      </a:bodyPr>
      <a:lstStyle>
        <a:defPPr marL="0" marR="0" indent="0" algn="ctr" defTabSz="1020763" rtl="0" eaLnBrk="0" fontAlgn="base" latinLnBrk="0" hangingPunct="0">
          <a:lnSpc>
            <a:spcPct val="80000"/>
          </a:lnSpc>
          <a:spcBef>
            <a:spcPct val="20000"/>
          </a:spcBef>
          <a:spcAft>
            <a:spcPct val="20000"/>
          </a:spcAft>
          <a:buClr>
            <a:schemeClr val="hlink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" tIns="9144" rIns="9144" bIns="9144" numCol="1" anchor="t" anchorCtr="0" compatLnSpc="1">
        <a:prstTxWarp prst="textNoShape">
          <a:avLst/>
        </a:prstTxWarp>
      </a:bodyPr>
      <a:lstStyle>
        <a:defPPr marL="0" marR="0" indent="0" algn="ctr" defTabSz="1020763" rtl="0" eaLnBrk="0" fontAlgn="base" latinLnBrk="0" hangingPunct="0">
          <a:lnSpc>
            <a:spcPct val="80000"/>
          </a:lnSpc>
          <a:spcBef>
            <a:spcPct val="20000"/>
          </a:spcBef>
          <a:spcAft>
            <a:spcPct val="20000"/>
          </a:spcAft>
          <a:buClr>
            <a:schemeClr val="hlink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E70000"/>
        </a:accent6>
        <a:hlink>
          <a:srgbClr val="0038A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FF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E70000"/>
      </a:accent6>
      <a:hlink>
        <a:srgbClr val="0038A8"/>
      </a:hlink>
      <a:folHlink>
        <a:srgbClr val="EAEAE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" tIns="9144" rIns="9144" bIns="9144" numCol="1" anchor="t" anchorCtr="0" compatLnSpc="1">
        <a:prstTxWarp prst="textNoShape">
          <a:avLst/>
        </a:prstTxWarp>
      </a:bodyPr>
      <a:lstStyle>
        <a:defPPr marL="0" marR="0" indent="0" algn="ctr" defTabSz="1020763" rtl="0" eaLnBrk="0" fontAlgn="base" latinLnBrk="0" hangingPunct="0">
          <a:lnSpc>
            <a:spcPct val="80000"/>
          </a:lnSpc>
          <a:spcBef>
            <a:spcPct val="20000"/>
          </a:spcBef>
          <a:spcAft>
            <a:spcPct val="20000"/>
          </a:spcAft>
          <a:buClr>
            <a:schemeClr val="hlink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" tIns="9144" rIns="9144" bIns="9144" numCol="1" anchor="t" anchorCtr="0" compatLnSpc="1">
        <a:prstTxWarp prst="textNoShape">
          <a:avLst/>
        </a:prstTxWarp>
      </a:bodyPr>
      <a:lstStyle>
        <a:defPPr marL="0" marR="0" indent="0" algn="ctr" defTabSz="1020763" rtl="0" eaLnBrk="0" fontAlgn="base" latinLnBrk="0" hangingPunct="0">
          <a:lnSpc>
            <a:spcPct val="80000"/>
          </a:lnSpc>
          <a:spcBef>
            <a:spcPct val="20000"/>
          </a:spcBef>
          <a:spcAft>
            <a:spcPct val="20000"/>
          </a:spcAft>
          <a:buClr>
            <a:schemeClr val="hlink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E70000"/>
        </a:accent6>
        <a:hlink>
          <a:srgbClr val="0038A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FF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E70000"/>
      </a:accent6>
      <a:hlink>
        <a:srgbClr val="0038A8"/>
      </a:hlink>
      <a:folHlink>
        <a:srgbClr val="EAEAE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" tIns="9144" rIns="9144" bIns="9144" numCol="1" anchor="t" anchorCtr="0" compatLnSpc="1">
        <a:prstTxWarp prst="textNoShape">
          <a:avLst/>
        </a:prstTxWarp>
      </a:bodyPr>
      <a:lstStyle>
        <a:defPPr marL="0" marR="0" indent="0" algn="ctr" defTabSz="1020763" rtl="0" eaLnBrk="0" fontAlgn="base" latinLnBrk="0" hangingPunct="0">
          <a:lnSpc>
            <a:spcPct val="80000"/>
          </a:lnSpc>
          <a:spcBef>
            <a:spcPct val="20000"/>
          </a:spcBef>
          <a:spcAft>
            <a:spcPct val="20000"/>
          </a:spcAft>
          <a:buClr>
            <a:schemeClr val="hlink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" tIns="9144" rIns="9144" bIns="9144" numCol="1" anchor="t" anchorCtr="0" compatLnSpc="1">
        <a:prstTxWarp prst="textNoShape">
          <a:avLst/>
        </a:prstTxWarp>
      </a:bodyPr>
      <a:lstStyle>
        <a:defPPr marL="0" marR="0" indent="0" algn="ctr" defTabSz="1020763" rtl="0" eaLnBrk="0" fontAlgn="base" latinLnBrk="0" hangingPunct="0">
          <a:lnSpc>
            <a:spcPct val="80000"/>
          </a:lnSpc>
          <a:spcBef>
            <a:spcPct val="20000"/>
          </a:spcBef>
          <a:spcAft>
            <a:spcPct val="20000"/>
          </a:spcAft>
          <a:buClr>
            <a:schemeClr val="hlink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E70000"/>
        </a:accent6>
        <a:hlink>
          <a:srgbClr val="0038A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67</TotalTime>
  <Words>24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Times</vt:lpstr>
      <vt:lpstr>Wingdings</vt:lpstr>
      <vt:lpstr>Theme</vt:lpstr>
      <vt:lpstr>2_Custom Design</vt:lpstr>
      <vt:lpstr>Custom Design</vt:lpstr>
      <vt:lpstr>1_Custom Design</vt:lpstr>
      <vt:lpstr>1_Default Design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Ellappan, Kabila</dc:creator>
  <cp:lastModifiedBy>Dhanush T N, Dhanush T N</cp:lastModifiedBy>
  <cp:revision>16</cp:revision>
  <dcterms:created xsi:type="dcterms:W3CDTF">2018-07-19T05:19:51Z</dcterms:created>
  <dcterms:modified xsi:type="dcterms:W3CDTF">2021-03-16T07:58:23Z</dcterms:modified>
</cp:coreProperties>
</file>