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2"/>
  </p:notesMasterIdLst>
  <p:handoutMasterIdLst>
    <p:handoutMasterId r:id="rId43"/>
  </p:handoutMasterIdLst>
  <p:sldIdLst>
    <p:sldId id="1859" r:id="rId6"/>
    <p:sldId id="1857" r:id="rId7"/>
    <p:sldId id="1864" r:id="rId8"/>
    <p:sldId id="1863" r:id="rId9"/>
    <p:sldId id="1660" r:id="rId10"/>
    <p:sldId id="1867" r:id="rId11"/>
    <p:sldId id="1670" r:id="rId12"/>
    <p:sldId id="1548" r:id="rId13"/>
    <p:sldId id="1635" r:id="rId14"/>
    <p:sldId id="1523" r:id="rId15"/>
    <p:sldId id="1802" r:id="rId16"/>
    <p:sldId id="1841" r:id="rId17"/>
    <p:sldId id="1527" r:id="rId18"/>
    <p:sldId id="1528" r:id="rId19"/>
    <p:sldId id="1529" r:id="rId20"/>
    <p:sldId id="1530" r:id="rId21"/>
    <p:sldId id="1531" r:id="rId22"/>
    <p:sldId id="1866" r:id="rId23"/>
    <p:sldId id="1862" r:id="rId24"/>
    <p:sldId id="1860" r:id="rId25"/>
    <p:sldId id="1865" r:id="rId26"/>
    <p:sldId id="1868" r:id="rId27"/>
    <p:sldId id="1825" r:id="rId28"/>
    <p:sldId id="1826" r:id="rId29"/>
    <p:sldId id="1869" r:id="rId30"/>
    <p:sldId id="1827" r:id="rId31"/>
    <p:sldId id="1828" r:id="rId32"/>
    <p:sldId id="1829" r:id="rId33"/>
    <p:sldId id="1861" r:id="rId34"/>
    <p:sldId id="1842" r:id="rId35"/>
    <p:sldId id="1854" r:id="rId36"/>
    <p:sldId id="1855" r:id="rId37"/>
    <p:sldId id="1856" r:id="rId38"/>
    <p:sldId id="1838" r:id="rId39"/>
    <p:sldId id="1839" r:id="rId40"/>
    <p:sldId id="1532"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63"/>
            <p14:sldId id="1660"/>
            <p14:sldId id="1867"/>
            <p14:sldId id="1670"/>
            <p14:sldId id="1548"/>
            <p14:sldId id="1635"/>
            <p14:sldId id="1523"/>
            <p14:sldId id="1802"/>
            <p14:sldId id="1841"/>
            <p14:sldId id="1527"/>
            <p14:sldId id="1528"/>
            <p14:sldId id="1529"/>
            <p14:sldId id="1530"/>
            <p14:sldId id="1531"/>
            <p14:sldId id="1866"/>
          </p14:sldIdLst>
        </p14:section>
        <p14:section name="Dark template" id="{888AB95E-1B7E-4E95-8F39-C5D0E8372BC2}">
          <p14:sldIdLst>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128" d="100"/>
          <a:sy n="128" d="100"/>
        </p:scale>
        <p:origin x="60" y="560"/>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7/20/2020 1:08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7/20/2020 1:08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7/20/2020 1:08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0081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7/20/2020 1:08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7/20/2020 1:08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6800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7/20/2020 1:08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7/20/2020 1:08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503162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69551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7/20/2020 1:08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7/20/2020 1:08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6572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7/20/2020 1:08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7/20/2020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7/20/2020 1:08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28.xml"/><Relationship Id="rId1" Type="http://schemas.openxmlformats.org/officeDocument/2006/relationships/slideLayout" Target="../slideLayouts/slideLayout4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86390" y="2019300"/>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734550" y="2019300"/>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a:xfrm>
            <a:off x="584200" y="457200"/>
            <a:ext cx="5508419" cy="372410"/>
          </a:xfrm>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718485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dirty="0"/>
              <a:t>Event name or presentation title</a:t>
            </a:r>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7838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4294967295"/>
          </p:nvPr>
        </p:nvSpPr>
        <p:spPr>
          <a:xfrm>
            <a:off x="584200" y="1435497"/>
            <a:ext cx="11018520" cy="2308324"/>
          </a:xfrm>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6566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4751035"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672263"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29678844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658350" y="2033916"/>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25789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362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t>Speaker name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73622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86390" y="2019300"/>
            <a:ext cx="11018520" cy="2252924"/>
          </a:xfrm>
        </p:spPr>
        <p:txBody>
          <a:bodyPr/>
          <a:lstStyle/>
          <a:p>
            <a:pPr>
              <a:lnSpc>
                <a:spcPct val="95000"/>
              </a:lnSpc>
            </a:pPr>
            <a:r>
              <a:rPr lang="en-US" sz="2400" dirty="0"/>
              <a:t>When the headline text is 2 lines, move this text block </a:t>
            </a:r>
            <a:br>
              <a:rPr lang="en-US" sz="2400" dirty="0"/>
            </a:br>
            <a:r>
              <a:rPr lang="en-US" sz="2400" dirty="0"/>
              <a:t>down to align to the lower blue guide</a:t>
            </a:r>
          </a:p>
          <a:p>
            <a:pPr>
              <a:lnSpc>
                <a:spcPct val="95000"/>
              </a:lnSpc>
            </a:pPr>
            <a:r>
              <a:rPr lang="en-US" sz="2400" dirty="0"/>
              <a:t>If you don’t see guidelines, click on the View menu, </a:t>
            </a:r>
            <a:br>
              <a:rPr lang="en-US" sz="2400" dirty="0"/>
            </a:br>
            <a:r>
              <a:rPr lang="en-US" sz="2400" dirty="0"/>
              <a:t>and then check the box in front of “Guides”</a:t>
            </a:r>
          </a:p>
          <a:p>
            <a:pPr>
              <a:lnSpc>
                <a:spcPct val="95000"/>
              </a:lnSpc>
            </a:pPr>
            <a:r>
              <a:rPr lang="en-US" sz="2400" dirty="0"/>
              <a:t>Use a “soft return” Shift + Enter to wrap text without </a:t>
            </a:r>
            <a:br>
              <a:rPr lang="en-US" sz="2400" dirty="0"/>
            </a:br>
            <a:r>
              <a:rPr lang="en-US" sz="2400"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5169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5319110"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966840"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3188989622"/>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2B300F8-02BB-451A-A12F-025F0CFD5908}"/>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s>
</ds:datastoreItem>
</file>

<file path=docProps/app.xml><?xml version="1.0" encoding="utf-8"?>
<Properties xmlns="http://schemas.openxmlformats.org/officeDocument/2006/extended-properties" xmlns:vt="http://schemas.openxmlformats.org/officeDocument/2006/docPropsVTypes">
  <Template>WHITE TEMPLATE</Template>
  <TotalTime>752</TotalTime>
  <Words>2722</Words>
  <Application>Microsoft Office PowerPoint</Application>
  <PresentationFormat>Widescreen</PresentationFormat>
  <Paragraphs>308</Paragraphs>
  <Slides>36</Slides>
  <Notes>34</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Event name or presentation title</vt:lpstr>
      <vt:lpstr>Event name or presentation title</vt:lpstr>
      <vt:lpstr>Event name or presentation title</vt:lpstr>
      <vt:lpstr>Text layout (without bullet points)</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PowerPoint Presentation</vt:lpstr>
      <vt:lpstr>PowerPoint Presentation</vt:lpstr>
      <vt:lpstr>Event name or presentation title</vt:lpstr>
      <vt:lpstr>Event name or presentation title</vt:lpstr>
      <vt:lpstr>Event name or presentation title</vt:lpstr>
      <vt:lpstr>Text layout (without bullet points)</vt:lpstr>
      <vt:lpstr>Text layout with bulleted text</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Heidi Laverty</cp:lastModifiedBy>
  <cp:revision>54</cp:revision>
  <dcterms:created xsi:type="dcterms:W3CDTF">2019-03-28T18:40:02Z</dcterms:created>
  <dcterms:modified xsi:type="dcterms:W3CDTF">2020-07-20T20:20:42Z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