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58" r:id="rId3"/>
    <p:sldId id="259" r:id="rId4"/>
    <p:sldId id="257" r:id="rId5"/>
    <p:sldId id="260" r:id="rId6"/>
    <p:sldId id="261" r:id="rId7"/>
    <p:sldId id="262" r:id="rId8"/>
    <p:sldId id="264" r:id="rId9"/>
    <p:sldId id="266" r:id="rId10"/>
    <p:sldId id="267" r:id="rId11"/>
    <p:sldId id="268" r:id="rId12"/>
    <p:sldId id="269" r:id="rId13"/>
    <p:sldId id="2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E32F6-B5C3-4EE5-9BA4-4321ED0E073D}" v="9" dt="2021-10-19T10:42:39.085"/>
    <p1510:client id="{4B629A5B-F0FA-411C-B882-69221562F727}" v="800" dt="2021-10-19T16:47:48.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saireddy koduru" userId="6750d5c3942ee4c5" providerId="Windows Live" clId="Web-{4B629A5B-F0FA-411C-B882-69221562F727}"/>
    <pc:docChg chg="addSld delSld modSld sldOrd addMainMaster delMainMaster modMainMaster">
      <pc:chgData name="Viveksaireddy koduru" userId="6750d5c3942ee4c5" providerId="Windows Live" clId="Web-{4B629A5B-F0FA-411C-B882-69221562F727}" dt="2021-10-19T16:47:48.419" v="833"/>
      <pc:docMkLst>
        <pc:docMk/>
      </pc:docMkLst>
      <pc:sldChg chg="addSp delSp modSp mod modTransition modClrScheme setClrOvrMap chgLayout">
        <pc:chgData name="Viveksaireddy koduru" userId="6750d5c3942ee4c5" providerId="Windows Live" clId="Web-{4B629A5B-F0FA-411C-B882-69221562F727}" dt="2021-10-19T16:47:48.419" v="833"/>
        <pc:sldMkLst>
          <pc:docMk/>
          <pc:sldMk cId="2277234753" sldId="256"/>
        </pc:sldMkLst>
        <pc:spChg chg="mod">
          <ac:chgData name="Viveksaireddy koduru" userId="6750d5c3942ee4c5" providerId="Windows Live" clId="Web-{4B629A5B-F0FA-411C-B882-69221562F727}" dt="2021-10-19T14:47:34.838" v="21" actId="20577"/>
          <ac:spMkLst>
            <pc:docMk/>
            <pc:sldMk cId="2277234753" sldId="256"/>
            <ac:spMk id="2" creationId="{75F73E92-9655-4145-A9B3-CFFB29DFA1F6}"/>
          </ac:spMkLst>
        </pc:spChg>
        <pc:spChg chg="del mod">
          <ac:chgData name="Viveksaireddy koduru" userId="6750d5c3942ee4c5" providerId="Windows Live" clId="Web-{4B629A5B-F0FA-411C-B882-69221562F727}" dt="2021-10-19T14:47:43.807" v="22"/>
          <ac:spMkLst>
            <pc:docMk/>
            <pc:sldMk cId="2277234753" sldId="256"/>
            <ac:spMk id="3" creationId="{B48229B2-F607-4A08-B604-A9AA3BCBD764}"/>
          </ac:spMkLst>
        </pc:spChg>
        <pc:spChg chg="del">
          <ac:chgData name="Viveksaireddy koduru" userId="6750d5c3942ee4c5" providerId="Windows Live" clId="Web-{4B629A5B-F0FA-411C-B882-69221562F727}" dt="2021-10-19T14:46:09.945" v="0"/>
          <ac:spMkLst>
            <pc:docMk/>
            <pc:sldMk cId="2277234753" sldId="256"/>
            <ac:spMk id="8" creationId="{A88F843D-1C1B-C740-AC27-E3238D0F5F47}"/>
          </ac:spMkLst>
        </pc:spChg>
        <pc:spChg chg="del">
          <ac:chgData name="Viveksaireddy koduru" userId="6750d5c3942ee4c5" providerId="Windows Live" clId="Web-{4B629A5B-F0FA-411C-B882-69221562F727}" dt="2021-10-19T14:46:09.945" v="0"/>
          <ac:spMkLst>
            <pc:docMk/>
            <pc:sldMk cId="2277234753" sldId="256"/>
            <ac:spMk id="12" creationId="{A21C8291-E3D5-4240-8FF4-E5213CBCC453}"/>
          </ac:spMkLst>
        </pc:spChg>
        <pc:spChg chg="del">
          <ac:chgData name="Viveksaireddy koduru" userId="6750d5c3942ee4c5" providerId="Windows Live" clId="Web-{4B629A5B-F0FA-411C-B882-69221562F727}" dt="2021-10-19T14:46:09.945" v="0"/>
          <ac:spMkLst>
            <pc:docMk/>
            <pc:sldMk cId="2277234753" sldId="256"/>
            <ac:spMk id="14" creationId="{08B44AFE-C181-7047-8CC9-CA00BD385EEA}"/>
          </ac:spMkLst>
        </pc:spChg>
        <pc:spChg chg="add">
          <ac:chgData name="Viveksaireddy koduru" userId="6750d5c3942ee4c5" providerId="Windows Live" clId="Web-{4B629A5B-F0FA-411C-B882-69221562F727}" dt="2021-10-19T14:46:09.945" v="0"/>
          <ac:spMkLst>
            <pc:docMk/>
            <pc:sldMk cId="2277234753" sldId="256"/>
            <ac:spMk id="19" creationId="{657F69E0-C4B0-4BEC-A689-4F8D877F05D4}"/>
          </ac:spMkLst>
        </pc:spChg>
        <pc:spChg chg="add">
          <ac:chgData name="Viveksaireddy koduru" userId="6750d5c3942ee4c5" providerId="Windows Live" clId="Web-{4B629A5B-F0FA-411C-B882-69221562F727}" dt="2021-10-19T14:46:09.945" v="0"/>
          <ac:spMkLst>
            <pc:docMk/>
            <pc:sldMk cId="2277234753" sldId="256"/>
            <ac:spMk id="21" creationId="{9F6380B4-6A1C-481E-8408-B4E6C75B9B81}"/>
          </ac:spMkLst>
        </pc:spChg>
        <pc:picChg chg="mod">
          <ac:chgData name="Viveksaireddy koduru" userId="6750d5c3942ee4c5" providerId="Windows Live" clId="Web-{4B629A5B-F0FA-411C-B882-69221562F727}" dt="2021-10-19T14:46:09.945" v="0"/>
          <ac:picMkLst>
            <pc:docMk/>
            <pc:sldMk cId="2277234753" sldId="256"/>
            <ac:picMk id="10" creationId="{016BA332-9920-4D2B-8ED6-8C096BDD0B43}"/>
          </ac:picMkLst>
        </pc:picChg>
      </pc:sldChg>
      <pc:sldChg chg="addSp delSp modSp new modTransition">
        <pc:chgData name="Viveksaireddy koduru" userId="6750d5c3942ee4c5" providerId="Windows Live" clId="Web-{4B629A5B-F0FA-411C-B882-69221562F727}" dt="2021-10-19T16:47:48.419" v="833"/>
        <pc:sldMkLst>
          <pc:docMk/>
          <pc:sldMk cId="1247809586" sldId="257"/>
        </pc:sldMkLst>
        <pc:spChg chg="mod">
          <ac:chgData name="Viveksaireddy koduru" userId="6750d5c3942ee4c5" providerId="Windows Live" clId="Web-{4B629A5B-F0FA-411C-B882-69221562F727}" dt="2021-10-19T14:48:20.324" v="33" actId="20577"/>
          <ac:spMkLst>
            <pc:docMk/>
            <pc:sldMk cId="1247809586" sldId="257"/>
            <ac:spMk id="2" creationId="{EF06983E-1722-4BA9-B680-A4A6676F0D5B}"/>
          </ac:spMkLst>
        </pc:spChg>
        <pc:spChg chg="del">
          <ac:chgData name="Viveksaireddy koduru" userId="6750d5c3942ee4c5" providerId="Windows Live" clId="Web-{4B629A5B-F0FA-411C-B882-69221562F727}" dt="2021-10-19T14:48:32.231" v="34"/>
          <ac:spMkLst>
            <pc:docMk/>
            <pc:sldMk cId="1247809586" sldId="257"/>
            <ac:spMk id="3" creationId="{446BEBB7-E484-439E-8E58-63203C95C676}"/>
          </ac:spMkLst>
        </pc:spChg>
        <pc:spChg chg="add del">
          <ac:chgData name="Viveksaireddy koduru" userId="6750d5c3942ee4c5" providerId="Windows Live" clId="Web-{4B629A5B-F0FA-411C-B882-69221562F727}" dt="2021-10-19T15:11:53.481" v="105"/>
          <ac:spMkLst>
            <pc:docMk/>
            <pc:sldMk cId="1247809586" sldId="257"/>
            <ac:spMk id="3" creationId="{D8C1C3F6-7505-4CEE-8A92-7AF9F5051675}"/>
          </ac:spMkLst>
        </pc:spChg>
        <pc:graphicFrameChg chg="add mod modGraphic">
          <ac:chgData name="Viveksaireddy koduru" userId="6750d5c3942ee4c5" providerId="Windows Live" clId="Web-{4B629A5B-F0FA-411C-B882-69221562F727}" dt="2021-10-19T15:18:39.662" v="454"/>
          <ac:graphicFrameMkLst>
            <pc:docMk/>
            <pc:sldMk cId="1247809586" sldId="257"/>
            <ac:graphicFrameMk id="4" creationId="{4F001665-E865-4159-9074-D490D69CD326}"/>
          </ac:graphicFrameMkLst>
        </pc:graphicFrameChg>
      </pc:sldChg>
      <pc:sldChg chg="addSp delSp modSp new mod ord modTransition setBg">
        <pc:chgData name="Viveksaireddy koduru" userId="6750d5c3942ee4c5" providerId="Windows Live" clId="Web-{4B629A5B-F0FA-411C-B882-69221562F727}" dt="2021-10-19T16:47:48.419" v="833"/>
        <pc:sldMkLst>
          <pc:docMk/>
          <pc:sldMk cId="599551924" sldId="258"/>
        </pc:sldMkLst>
        <pc:spChg chg="mod">
          <ac:chgData name="Viveksaireddy koduru" userId="6750d5c3942ee4c5" providerId="Windows Live" clId="Web-{4B629A5B-F0FA-411C-B882-69221562F727}" dt="2021-10-19T15:44:39.096" v="506" actId="20577"/>
          <ac:spMkLst>
            <pc:docMk/>
            <pc:sldMk cId="599551924" sldId="258"/>
            <ac:spMk id="2" creationId="{78B495B1-3C8D-4A40-921F-EF6DF04CC05E}"/>
          </ac:spMkLst>
        </pc:spChg>
        <pc:spChg chg="del mod">
          <ac:chgData name="Viveksaireddy koduru" userId="6750d5c3942ee4c5" providerId="Windows Live" clId="Web-{4B629A5B-F0FA-411C-B882-69221562F727}" dt="2021-10-19T15:44:21.783" v="503"/>
          <ac:spMkLst>
            <pc:docMk/>
            <pc:sldMk cId="599551924" sldId="258"/>
            <ac:spMk id="3" creationId="{27B575D6-4129-4386-B686-A2C8051EEB3B}"/>
          </ac:spMkLst>
        </pc:spChg>
        <pc:spChg chg="add del">
          <ac:chgData name="Viveksaireddy koduru" userId="6750d5c3942ee4c5" providerId="Windows Live" clId="Web-{4B629A5B-F0FA-411C-B882-69221562F727}" dt="2021-10-19T15:44:21.783" v="503"/>
          <ac:spMkLst>
            <pc:docMk/>
            <pc:sldMk cId="599551924" sldId="258"/>
            <ac:spMk id="8" creationId="{C05CBC3C-2E5A-4839-8B9B-2E5A6ADF0F58}"/>
          </ac:spMkLst>
        </pc:spChg>
        <pc:spChg chg="add del">
          <ac:chgData name="Viveksaireddy koduru" userId="6750d5c3942ee4c5" providerId="Windows Live" clId="Web-{4B629A5B-F0FA-411C-B882-69221562F727}" dt="2021-10-19T15:44:21.783" v="503"/>
          <ac:spMkLst>
            <pc:docMk/>
            <pc:sldMk cId="599551924" sldId="258"/>
            <ac:spMk id="10" creationId="{827FF362-FC97-4BF5-949B-D4ADFA26E457}"/>
          </ac:spMkLst>
        </pc:spChg>
        <pc:spChg chg="add">
          <ac:chgData name="Viveksaireddy koduru" userId="6750d5c3942ee4c5" providerId="Windows Live" clId="Web-{4B629A5B-F0FA-411C-B882-69221562F727}" dt="2021-10-19T15:44:21.783" v="503"/>
          <ac:spMkLst>
            <pc:docMk/>
            <pc:sldMk cId="599551924" sldId="258"/>
            <ac:spMk id="16" creationId="{247B6BBF-09F2-4A29-AE4E-3771E2924817}"/>
          </ac:spMkLst>
        </pc:spChg>
        <pc:spChg chg="add">
          <ac:chgData name="Viveksaireddy koduru" userId="6750d5c3942ee4c5" providerId="Windows Live" clId="Web-{4B629A5B-F0FA-411C-B882-69221562F727}" dt="2021-10-19T15:44:21.783" v="503"/>
          <ac:spMkLst>
            <pc:docMk/>
            <pc:sldMk cId="599551924" sldId="258"/>
            <ac:spMk id="18" creationId="{535742DD-1B16-4E9D-B715-0D74B4574A68}"/>
          </ac:spMkLst>
        </pc:spChg>
        <pc:graphicFrameChg chg="add modGraphic">
          <ac:chgData name="Viveksaireddy koduru" userId="6750d5c3942ee4c5" providerId="Windows Live" clId="Web-{4B629A5B-F0FA-411C-B882-69221562F727}" dt="2021-10-19T16:35:35.174" v="742" actId="20577"/>
          <ac:graphicFrameMkLst>
            <pc:docMk/>
            <pc:sldMk cId="599551924" sldId="258"/>
            <ac:graphicFrameMk id="12" creationId="{909B0E47-2A2A-4BD5-AF0C-B57DF211F380}"/>
          </ac:graphicFrameMkLst>
        </pc:graphicFrameChg>
      </pc:sldChg>
      <pc:sldChg chg="addSp delSp modSp new mod ord modTransition setBg addAnim delAnim">
        <pc:chgData name="Viveksaireddy koduru" userId="6750d5c3942ee4c5" providerId="Windows Live" clId="Web-{4B629A5B-F0FA-411C-B882-69221562F727}" dt="2021-10-19T16:47:48.419" v="833"/>
        <pc:sldMkLst>
          <pc:docMk/>
          <pc:sldMk cId="2810266236" sldId="259"/>
        </pc:sldMkLst>
        <pc:spChg chg="mod">
          <ac:chgData name="Viveksaireddy koduru" userId="6750d5c3942ee4c5" providerId="Windows Live" clId="Web-{4B629A5B-F0FA-411C-B882-69221562F727}" dt="2021-10-19T16:46:41.618" v="831"/>
          <ac:spMkLst>
            <pc:docMk/>
            <pc:sldMk cId="2810266236" sldId="259"/>
            <ac:spMk id="2" creationId="{DFD1A632-AD4C-49A8-A29D-F9FE342CB0DC}"/>
          </ac:spMkLst>
        </pc:spChg>
        <pc:spChg chg="del">
          <ac:chgData name="Viveksaireddy koduru" userId="6750d5c3942ee4c5" providerId="Windows Live" clId="Web-{4B629A5B-F0FA-411C-B882-69221562F727}" dt="2021-10-19T15:46:09.113" v="508"/>
          <ac:spMkLst>
            <pc:docMk/>
            <pc:sldMk cId="2810266236" sldId="259"/>
            <ac:spMk id="3" creationId="{77A43E41-630C-47C2-9678-66073C958348}"/>
          </ac:spMkLst>
        </pc:spChg>
        <pc:spChg chg="add del">
          <ac:chgData name="Viveksaireddy koduru" userId="6750d5c3942ee4c5" providerId="Windows Live" clId="Web-{4B629A5B-F0FA-411C-B882-69221562F727}" dt="2021-10-19T15:46:20.801" v="511"/>
          <ac:spMkLst>
            <pc:docMk/>
            <pc:sldMk cId="2810266236" sldId="259"/>
            <ac:spMk id="4" creationId="{B175A863-A568-425E-AE01-A7D8D25D047D}"/>
          </ac:spMkLst>
        </pc:spChg>
        <pc:spChg chg="add del">
          <ac:chgData name="Viveksaireddy koduru" userId="6750d5c3942ee4c5" providerId="Windows Live" clId="Web-{4B629A5B-F0FA-411C-B882-69221562F727}" dt="2021-10-19T15:47:07.583" v="525"/>
          <ac:spMkLst>
            <pc:docMk/>
            <pc:sldMk cId="2810266236" sldId="259"/>
            <ac:spMk id="6" creationId="{DA381740-063A-41A4-836D-85D14980EEF0}"/>
          </ac:spMkLst>
        </pc:spChg>
        <pc:spChg chg="add del">
          <ac:chgData name="Viveksaireddy koduru" userId="6750d5c3942ee4c5" providerId="Windows Live" clId="Web-{4B629A5B-F0FA-411C-B882-69221562F727}" dt="2021-10-19T15:47:07.583" v="525"/>
          <ac:spMkLst>
            <pc:docMk/>
            <pc:sldMk cId="2810266236" sldId="259"/>
            <ac:spMk id="7" creationId="{678CC48C-9275-4EFA-9B84-8E818500B9C1}"/>
          </ac:spMkLst>
        </pc:spChg>
        <pc:spChg chg="add del">
          <ac:chgData name="Viveksaireddy koduru" userId="6750d5c3942ee4c5" providerId="Windows Live" clId="Web-{4B629A5B-F0FA-411C-B882-69221562F727}" dt="2021-10-19T15:47:03.146" v="521"/>
          <ac:spMkLst>
            <pc:docMk/>
            <pc:sldMk cId="2810266236" sldId="259"/>
            <ac:spMk id="8" creationId="{DA381740-063A-41A4-836D-85D14980EEF0}"/>
          </ac:spMkLst>
        </pc:spChg>
        <pc:spChg chg="add del">
          <ac:chgData name="Viveksaireddy koduru" userId="6750d5c3942ee4c5" providerId="Windows Live" clId="Web-{4B629A5B-F0FA-411C-B882-69221562F727}" dt="2021-10-19T15:47:03.146" v="521"/>
          <ac:spMkLst>
            <pc:docMk/>
            <pc:sldMk cId="2810266236" sldId="259"/>
            <ac:spMk id="10" creationId="{5683D043-25BB-4AC9-8130-641179672614}"/>
          </ac:spMkLst>
        </pc:spChg>
        <pc:spChg chg="add del">
          <ac:chgData name="Viveksaireddy koduru" userId="6750d5c3942ee4c5" providerId="Windows Live" clId="Web-{4B629A5B-F0FA-411C-B882-69221562F727}" dt="2021-10-19T15:47:07.583" v="525"/>
          <ac:spMkLst>
            <pc:docMk/>
            <pc:sldMk cId="2810266236" sldId="259"/>
            <ac:spMk id="11" creationId="{0A324144-E9CF-4B12-A53E-FAC0D281D8B0}"/>
          </ac:spMkLst>
        </pc:spChg>
        <pc:spChg chg="add del">
          <ac:chgData name="Viveksaireddy koduru" userId="6750d5c3942ee4c5" providerId="Windows Live" clId="Web-{4B629A5B-F0FA-411C-B882-69221562F727}" dt="2021-10-19T15:47:03.146" v="521"/>
          <ac:spMkLst>
            <pc:docMk/>
            <pc:sldMk cId="2810266236" sldId="259"/>
            <ac:spMk id="12" creationId="{AA61CCAC-6875-474C-8E9E-F57ABF078C2B}"/>
          </ac:spMkLst>
        </pc:spChg>
        <pc:spChg chg="add del">
          <ac:chgData name="Viveksaireddy koduru" userId="6750d5c3942ee4c5" providerId="Windows Live" clId="Web-{4B629A5B-F0FA-411C-B882-69221562F727}" dt="2021-10-19T15:49:11.789" v="529"/>
          <ac:spMkLst>
            <pc:docMk/>
            <pc:sldMk cId="2810266236" sldId="259"/>
            <ac:spMk id="13" creationId="{DA381740-063A-41A4-836D-85D14980EEF0}"/>
          </ac:spMkLst>
        </pc:spChg>
        <pc:spChg chg="add del">
          <ac:chgData name="Viveksaireddy koduru" userId="6750d5c3942ee4c5" providerId="Windows Live" clId="Web-{4B629A5B-F0FA-411C-B882-69221562F727}" dt="2021-10-19T15:49:11.789" v="529"/>
          <ac:spMkLst>
            <pc:docMk/>
            <pc:sldMk cId="2810266236" sldId="259"/>
            <ac:spMk id="15" creationId="{5683D043-25BB-4AC9-8130-641179672614}"/>
          </ac:spMkLst>
        </pc:spChg>
        <pc:spChg chg="add del">
          <ac:chgData name="Viveksaireddy koduru" userId="6750d5c3942ee4c5" providerId="Windows Live" clId="Web-{4B629A5B-F0FA-411C-B882-69221562F727}" dt="2021-10-19T15:49:11.789" v="529"/>
          <ac:spMkLst>
            <pc:docMk/>
            <pc:sldMk cId="2810266236" sldId="259"/>
            <ac:spMk id="16" creationId="{AA61CCAC-6875-474C-8E9E-F57ABF078C2B}"/>
          </ac:spMkLst>
        </pc:spChg>
        <pc:spChg chg="add del">
          <ac:chgData name="Viveksaireddy koduru" userId="6750d5c3942ee4c5" providerId="Windows Live" clId="Web-{4B629A5B-F0FA-411C-B882-69221562F727}" dt="2021-10-19T15:49:37.962" v="535"/>
          <ac:spMkLst>
            <pc:docMk/>
            <pc:sldMk cId="2810266236" sldId="259"/>
            <ac:spMk id="17" creationId="{DA381740-063A-41A4-836D-85D14980EEF0}"/>
          </ac:spMkLst>
        </pc:spChg>
        <pc:spChg chg="add del">
          <ac:chgData name="Viveksaireddy koduru" userId="6750d5c3942ee4c5" providerId="Windows Live" clId="Web-{4B629A5B-F0FA-411C-B882-69221562F727}" dt="2021-10-19T15:49:37.962" v="535"/>
          <ac:spMkLst>
            <pc:docMk/>
            <pc:sldMk cId="2810266236" sldId="259"/>
            <ac:spMk id="18" creationId="{32D45EE4-C4F0-4F72-B1C6-39F596D138A9}"/>
          </ac:spMkLst>
        </pc:spChg>
        <pc:spChg chg="add del">
          <ac:chgData name="Viveksaireddy koduru" userId="6750d5c3942ee4c5" providerId="Windows Live" clId="Web-{4B629A5B-F0FA-411C-B882-69221562F727}" dt="2021-10-19T15:49:37.962" v="535"/>
          <ac:spMkLst>
            <pc:docMk/>
            <pc:sldMk cId="2810266236" sldId="259"/>
            <ac:spMk id="19" creationId="{8C459BAD-4279-4A9D-B0C5-662C5F5ED21F}"/>
          </ac:spMkLst>
        </pc:spChg>
        <pc:spChg chg="add del">
          <ac:chgData name="Viveksaireddy koduru" userId="6750d5c3942ee4c5" providerId="Windows Live" clId="Web-{4B629A5B-F0FA-411C-B882-69221562F727}" dt="2021-10-19T15:49:37.962" v="535"/>
          <ac:spMkLst>
            <pc:docMk/>
            <pc:sldMk cId="2810266236" sldId="259"/>
            <ac:spMk id="20" creationId="{0953BC39-9D68-40BE-BF3C-5C4EB782AF94}"/>
          </ac:spMkLst>
        </pc:spChg>
        <pc:spChg chg="add del">
          <ac:chgData name="Viveksaireddy koduru" userId="6750d5c3942ee4c5" providerId="Windows Live" clId="Web-{4B629A5B-F0FA-411C-B882-69221562F727}" dt="2021-10-19T16:46:41.618" v="831"/>
          <ac:spMkLst>
            <pc:docMk/>
            <pc:sldMk cId="2810266236" sldId="259"/>
            <ac:spMk id="25" creationId="{DA381740-063A-41A4-836D-85D14980EEF0}"/>
          </ac:spMkLst>
        </pc:spChg>
        <pc:spChg chg="add del">
          <ac:chgData name="Viveksaireddy koduru" userId="6750d5c3942ee4c5" providerId="Windows Live" clId="Web-{4B629A5B-F0FA-411C-B882-69221562F727}" dt="2021-10-19T16:46:41.618" v="831"/>
          <ac:spMkLst>
            <pc:docMk/>
            <pc:sldMk cId="2810266236" sldId="259"/>
            <ac:spMk id="27" creationId="{943CAA20-3569-4189-9E48-239A229A86CA}"/>
          </ac:spMkLst>
        </pc:spChg>
        <pc:spChg chg="add del">
          <ac:chgData name="Viveksaireddy koduru" userId="6750d5c3942ee4c5" providerId="Windows Live" clId="Web-{4B629A5B-F0FA-411C-B882-69221562F727}" dt="2021-10-19T16:46:41.618" v="831"/>
          <ac:spMkLst>
            <pc:docMk/>
            <pc:sldMk cId="2810266236" sldId="259"/>
            <ac:spMk id="29" creationId="{DA542B6D-E775-4832-91DC-2D20F857813A}"/>
          </ac:spMkLst>
        </pc:spChg>
        <pc:spChg chg="add">
          <ac:chgData name="Viveksaireddy koduru" userId="6750d5c3942ee4c5" providerId="Windows Live" clId="Web-{4B629A5B-F0FA-411C-B882-69221562F727}" dt="2021-10-19T16:46:41.618" v="831"/>
          <ac:spMkLst>
            <pc:docMk/>
            <pc:sldMk cId="2810266236" sldId="259"/>
            <ac:spMk id="32" creationId="{DA381740-063A-41A4-836D-85D14980EEF0}"/>
          </ac:spMkLst>
        </pc:spChg>
        <pc:spChg chg="add">
          <ac:chgData name="Viveksaireddy koduru" userId="6750d5c3942ee4c5" providerId="Windows Live" clId="Web-{4B629A5B-F0FA-411C-B882-69221562F727}" dt="2021-10-19T16:46:41.618" v="831"/>
          <ac:spMkLst>
            <pc:docMk/>
            <pc:sldMk cId="2810266236" sldId="259"/>
            <ac:spMk id="33" creationId="{9B7AD9F6-8CE7-4299-8FC6-328F4DCD3FF9}"/>
          </ac:spMkLst>
        </pc:spChg>
        <pc:spChg chg="add">
          <ac:chgData name="Viveksaireddy koduru" userId="6750d5c3942ee4c5" providerId="Windows Live" clId="Web-{4B629A5B-F0FA-411C-B882-69221562F727}" dt="2021-10-19T16:46:41.618" v="831"/>
          <ac:spMkLst>
            <pc:docMk/>
            <pc:sldMk cId="2810266236" sldId="259"/>
            <ac:spMk id="34" creationId="{F49775AF-8896-43EE-92C6-83497D6DC56F}"/>
          </ac:spMkLst>
        </pc:spChg>
        <pc:spChg chg="add del">
          <ac:chgData name="Viveksaireddy koduru" userId="6750d5c3942ee4c5" providerId="Windows Live" clId="Web-{4B629A5B-F0FA-411C-B882-69221562F727}" dt="2021-10-19T16:46:41.587" v="830"/>
          <ac:spMkLst>
            <pc:docMk/>
            <pc:sldMk cId="2810266236" sldId="259"/>
            <ac:spMk id="35" creationId="{DA381740-063A-41A4-836D-85D14980EEF0}"/>
          </ac:spMkLst>
        </pc:spChg>
        <pc:spChg chg="add del">
          <ac:chgData name="Viveksaireddy koduru" userId="6750d5c3942ee4c5" providerId="Windows Live" clId="Web-{4B629A5B-F0FA-411C-B882-69221562F727}" dt="2021-10-19T16:46:41.587" v="830"/>
          <ac:spMkLst>
            <pc:docMk/>
            <pc:sldMk cId="2810266236" sldId="259"/>
            <ac:spMk id="37" creationId="{9B7AD9F6-8CE7-4299-8FC6-328F4DCD3FF9}"/>
          </ac:spMkLst>
        </pc:spChg>
        <pc:spChg chg="add del">
          <ac:chgData name="Viveksaireddy koduru" userId="6750d5c3942ee4c5" providerId="Windows Live" clId="Web-{4B629A5B-F0FA-411C-B882-69221562F727}" dt="2021-10-19T16:46:41.587" v="830"/>
          <ac:spMkLst>
            <pc:docMk/>
            <pc:sldMk cId="2810266236" sldId="259"/>
            <ac:spMk id="39" creationId="{F49775AF-8896-43EE-92C6-83497D6DC56F}"/>
          </ac:spMkLst>
        </pc:spChg>
        <pc:picChg chg="add del">
          <ac:chgData name="Viveksaireddy koduru" userId="6750d5c3942ee4c5" providerId="Windows Live" clId="Web-{4B629A5B-F0FA-411C-B882-69221562F727}" dt="2021-10-19T15:47:03.146" v="521"/>
          <ac:picMkLst>
            <pc:docMk/>
            <pc:sldMk cId="2810266236" sldId="259"/>
            <ac:picMk id="5" creationId="{5451B4A6-6284-4E11-B19F-7FDE2CE64612}"/>
          </ac:picMkLst>
        </pc:picChg>
        <pc:picChg chg="add del">
          <ac:chgData name="Viveksaireddy koduru" userId="6750d5c3942ee4c5" providerId="Windows Live" clId="Web-{4B629A5B-F0FA-411C-B882-69221562F727}" dt="2021-10-19T15:47:07.583" v="525"/>
          <ac:picMkLst>
            <pc:docMk/>
            <pc:sldMk cId="2810266236" sldId="259"/>
            <ac:picMk id="9" creationId="{13D25C6B-932F-4973-934E-178284910C30}"/>
          </ac:picMkLst>
        </pc:picChg>
        <pc:picChg chg="add del">
          <ac:chgData name="Viveksaireddy koduru" userId="6750d5c3942ee4c5" providerId="Windows Live" clId="Web-{4B629A5B-F0FA-411C-B882-69221562F727}" dt="2021-10-19T15:49:11.789" v="529"/>
          <ac:picMkLst>
            <pc:docMk/>
            <pc:sldMk cId="2810266236" sldId="259"/>
            <ac:picMk id="14" creationId="{5451B4A6-6284-4E11-B19F-7FDE2CE64612}"/>
          </ac:picMkLst>
        </pc:picChg>
        <pc:picChg chg="add del">
          <ac:chgData name="Viveksaireddy koduru" userId="6750d5c3942ee4c5" providerId="Windows Live" clId="Web-{4B629A5B-F0FA-411C-B882-69221562F727}" dt="2021-10-19T16:46:41.587" v="830"/>
          <ac:picMkLst>
            <pc:docMk/>
            <pc:sldMk cId="2810266236" sldId="259"/>
            <ac:picMk id="31" creationId="{64580945-29A1-4654-AB7B-C79BCD3F9DFC}"/>
          </ac:picMkLst>
        </pc:picChg>
        <pc:picChg chg="add">
          <ac:chgData name="Viveksaireddy koduru" userId="6750d5c3942ee4c5" providerId="Windows Live" clId="Web-{4B629A5B-F0FA-411C-B882-69221562F727}" dt="2021-10-19T16:46:41.618" v="831"/>
          <ac:picMkLst>
            <pc:docMk/>
            <pc:sldMk cId="2810266236" sldId="259"/>
            <ac:picMk id="36" creationId="{5405569E-C3A2-4ED8-AC42-5E4A2E64874C}"/>
          </ac:picMkLst>
        </pc:picChg>
      </pc:sldChg>
      <pc:sldChg chg="addSp delSp modSp new mod modTransition setBg">
        <pc:chgData name="Viveksaireddy koduru" userId="6750d5c3942ee4c5" providerId="Windows Live" clId="Web-{4B629A5B-F0FA-411C-B882-69221562F727}" dt="2021-10-19T16:47:48.419" v="833"/>
        <pc:sldMkLst>
          <pc:docMk/>
          <pc:sldMk cId="4205553651" sldId="260"/>
        </pc:sldMkLst>
        <pc:spChg chg="mod">
          <ac:chgData name="Viveksaireddy koduru" userId="6750d5c3942ee4c5" providerId="Windows Live" clId="Web-{4B629A5B-F0FA-411C-B882-69221562F727}" dt="2021-10-19T15:51:43.245" v="565"/>
          <ac:spMkLst>
            <pc:docMk/>
            <pc:sldMk cId="4205553651" sldId="260"/>
            <ac:spMk id="2" creationId="{8B088DE1-0A0F-4AFF-A9D5-389DC11E9DFC}"/>
          </ac:spMkLst>
        </pc:spChg>
        <pc:spChg chg="del">
          <ac:chgData name="Viveksaireddy koduru" userId="6750d5c3942ee4c5" providerId="Windows Live" clId="Web-{4B629A5B-F0FA-411C-B882-69221562F727}" dt="2021-10-19T15:51:43.245" v="565"/>
          <ac:spMkLst>
            <pc:docMk/>
            <pc:sldMk cId="4205553651" sldId="260"/>
            <ac:spMk id="3" creationId="{B5F834EB-1550-4488-85AB-4B7287AADCAA}"/>
          </ac:spMkLst>
        </pc:spChg>
        <pc:spChg chg="add">
          <ac:chgData name="Viveksaireddy koduru" userId="6750d5c3942ee4c5" providerId="Windows Live" clId="Web-{4B629A5B-F0FA-411C-B882-69221562F727}" dt="2021-10-19T15:51:43.245" v="565"/>
          <ac:spMkLst>
            <pc:docMk/>
            <pc:sldMk cId="4205553651" sldId="260"/>
            <ac:spMk id="9" creationId="{DA381740-063A-41A4-836D-85D14980EEF0}"/>
          </ac:spMkLst>
        </pc:spChg>
        <pc:spChg chg="add">
          <ac:chgData name="Viveksaireddy koduru" userId="6750d5c3942ee4c5" providerId="Windows Live" clId="Web-{4B629A5B-F0FA-411C-B882-69221562F727}" dt="2021-10-19T15:51:43.245" v="565"/>
          <ac:spMkLst>
            <pc:docMk/>
            <pc:sldMk cId="4205553651" sldId="260"/>
            <ac:spMk id="11" creationId="{9B7AD9F6-8CE7-4299-8FC6-328F4DCD3FF9}"/>
          </ac:spMkLst>
        </pc:spChg>
        <pc:spChg chg="add">
          <ac:chgData name="Viveksaireddy koduru" userId="6750d5c3942ee4c5" providerId="Windows Live" clId="Web-{4B629A5B-F0FA-411C-B882-69221562F727}" dt="2021-10-19T15:51:43.245" v="565"/>
          <ac:spMkLst>
            <pc:docMk/>
            <pc:sldMk cId="4205553651" sldId="260"/>
            <ac:spMk id="13" creationId="{F49775AF-8896-43EE-92C6-83497D6DC56F}"/>
          </ac:spMkLst>
        </pc:spChg>
        <pc:picChg chg="add">
          <ac:chgData name="Viveksaireddy koduru" userId="6750d5c3942ee4c5" providerId="Windows Live" clId="Web-{4B629A5B-F0FA-411C-B882-69221562F727}" dt="2021-10-19T15:51:43.245" v="565"/>
          <ac:picMkLst>
            <pc:docMk/>
            <pc:sldMk cId="4205553651" sldId="260"/>
            <ac:picMk id="5" creationId="{3C67C72C-5D4A-42EC-982F-011C153DCBF6}"/>
          </ac:picMkLst>
        </pc:picChg>
      </pc:sldChg>
      <pc:sldChg chg="addSp delSp modSp new mod modTransition setBg">
        <pc:chgData name="Viveksaireddy koduru" userId="6750d5c3942ee4c5" providerId="Windows Live" clId="Web-{4B629A5B-F0FA-411C-B882-69221562F727}" dt="2021-10-19T16:47:48.419" v="833"/>
        <pc:sldMkLst>
          <pc:docMk/>
          <pc:sldMk cId="4223884680" sldId="261"/>
        </pc:sldMkLst>
        <pc:spChg chg="mod">
          <ac:chgData name="Viveksaireddy koduru" userId="6750d5c3942ee4c5" providerId="Windows Live" clId="Web-{4B629A5B-F0FA-411C-B882-69221562F727}" dt="2021-10-19T16:17:04.362" v="582"/>
          <ac:spMkLst>
            <pc:docMk/>
            <pc:sldMk cId="4223884680" sldId="261"/>
            <ac:spMk id="2" creationId="{ECE6DB3B-6EFD-4EE9-AEB3-F3D2A9A1C0CE}"/>
          </ac:spMkLst>
        </pc:spChg>
        <pc:spChg chg="mod">
          <ac:chgData name="Viveksaireddy koduru" userId="6750d5c3942ee4c5" providerId="Windows Live" clId="Web-{4B629A5B-F0FA-411C-B882-69221562F727}" dt="2021-10-19T16:17:39.645" v="588" actId="20577"/>
          <ac:spMkLst>
            <pc:docMk/>
            <pc:sldMk cId="4223884680" sldId="261"/>
            <ac:spMk id="3" creationId="{9BA28731-56EA-48CF-B8CB-61E5DA14DA20}"/>
          </ac:spMkLst>
        </pc:spChg>
        <pc:spChg chg="add del">
          <ac:chgData name="Viveksaireddy koduru" userId="6750d5c3942ee4c5" providerId="Windows Live" clId="Web-{4B629A5B-F0FA-411C-B882-69221562F727}" dt="2021-10-19T15:53:20.732" v="581"/>
          <ac:spMkLst>
            <pc:docMk/>
            <pc:sldMk cId="4223884680" sldId="261"/>
            <ac:spMk id="8" creationId="{AC17DE74-01C9-4859-B65A-85CF999E8580}"/>
          </ac:spMkLst>
        </pc:spChg>
        <pc:spChg chg="add del">
          <ac:chgData name="Viveksaireddy koduru" userId="6750d5c3942ee4c5" providerId="Windows Live" clId="Web-{4B629A5B-F0FA-411C-B882-69221562F727}" dt="2021-10-19T15:53:20.732" v="581"/>
          <ac:spMkLst>
            <pc:docMk/>
            <pc:sldMk cId="4223884680" sldId="261"/>
            <ac:spMk id="10" creationId="{068C0432-0E90-4CC1-8CD3-D44A90DF07EF}"/>
          </ac:spMkLst>
        </pc:spChg>
        <pc:spChg chg="add del">
          <ac:chgData name="Viveksaireddy koduru" userId="6750d5c3942ee4c5" providerId="Windows Live" clId="Web-{4B629A5B-F0FA-411C-B882-69221562F727}" dt="2021-10-19T15:53:20.716" v="580"/>
          <ac:spMkLst>
            <pc:docMk/>
            <pc:sldMk cId="4223884680" sldId="261"/>
            <ac:spMk id="12" creationId="{100EDD19-6802-4EC3-95CE-CFFAB042CFD6}"/>
          </ac:spMkLst>
        </pc:spChg>
        <pc:spChg chg="add del">
          <ac:chgData name="Viveksaireddy koduru" userId="6750d5c3942ee4c5" providerId="Windows Live" clId="Web-{4B629A5B-F0FA-411C-B882-69221562F727}" dt="2021-10-19T15:53:20.716" v="580"/>
          <ac:spMkLst>
            <pc:docMk/>
            <pc:sldMk cId="4223884680" sldId="261"/>
            <ac:spMk id="13" creationId="{DB17E863-922E-4C26-BD64-E8FD41D28661}"/>
          </ac:spMkLst>
        </pc:spChg>
        <pc:spChg chg="add del">
          <ac:chgData name="Viveksaireddy koduru" userId="6750d5c3942ee4c5" providerId="Windows Live" clId="Web-{4B629A5B-F0FA-411C-B882-69221562F727}" dt="2021-10-19T16:17:04.362" v="582"/>
          <ac:spMkLst>
            <pc:docMk/>
            <pc:sldMk cId="4223884680" sldId="261"/>
            <ac:spMk id="14" creationId="{3946F6A7-0B48-49A7-8E23-3C1F0993999F}"/>
          </ac:spMkLst>
        </pc:spChg>
        <pc:spChg chg="add del">
          <ac:chgData name="Viveksaireddy koduru" userId="6750d5c3942ee4c5" providerId="Windows Live" clId="Web-{4B629A5B-F0FA-411C-B882-69221562F727}" dt="2021-10-19T15:53:17.935" v="578"/>
          <ac:spMkLst>
            <pc:docMk/>
            <pc:sldMk cId="4223884680" sldId="261"/>
            <ac:spMk id="15" creationId="{777A147A-9ED8-46B4-8660-1B3C2AA880B5}"/>
          </ac:spMkLst>
        </pc:spChg>
        <pc:spChg chg="add del">
          <ac:chgData name="Viveksaireddy koduru" userId="6750d5c3942ee4c5" providerId="Windows Live" clId="Web-{4B629A5B-F0FA-411C-B882-69221562F727}" dt="2021-10-19T16:17:04.362" v="582"/>
          <ac:spMkLst>
            <pc:docMk/>
            <pc:sldMk cId="4223884680" sldId="261"/>
            <ac:spMk id="16" creationId="{F53AD421-C5C8-4C52-9DD0-6A594F21A5DB}"/>
          </ac:spMkLst>
        </pc:spChg>
        <pc:spChg chg="add del">
          <ac:chgData name="Viveksaireddy koduru" userId="6750d5c3942ee4c5" providerId="Windows Live" clId="Web-{4B629A5B-F0FA-411C-B882-69221562F727}" dt="2021-10-19T15:53:17.935" v="578"/>
          <ac:spMkLst>
            <pc:docMk/>
            <pc:sldMk cId="4223884680" sldId="261"/>
            <ac:spMk id="17" creationId="{5D6C15A0-C087-4593-8414-2B4EC1CDC3DE}"/>
          </ac:spMkLst>
        </pc:spChg>
        <pc:spChg chg="add del">
          <ac:chgData name="Viveksaireddy koduru" userId="6750d5c3942ee4c5" providerId="Windows Live" clId="Web-{4B629A5B-F0FA-411C-B882-69221562F727}" dt="2021-10-19T16:17:04.362" v="582"/>
          <ac:spMkLst>
            <pc:docMk/>
            <pc:sldMk cId="4223884680" sldId="261"/>
            <ac:spMk id="19" creationId="{6D7E5B0F-5185-440A-8222-321C1D118ABE}"/>
          </ac:spMkLst>
        </pc:spChg>
        <pc:spChg chg="add">
          <ac:chgData name="Viveksaireddy koduru" userId="6750d5c3942ee4c5" providerId="Windows Live" clId="Web-{4B629A5B-F0FA-411C-B882-69221562F727}" dt="2021-10-19T16:17:04.362" v="582"/>
          <ac:spMkLst>
            <pc:docMk/>
            <pc:sldMk cId="4223884680" sldId="261"/>
            <ac:spMk id="24" creationId="{AC17DE74-01C9-4859-B65A-85CF999E8580}"/>
          </ac:spMkLst>
        </pc:spChg>
        <pc:spChg chg="add">
          <ac:chgData name="Viveksaireddy koduru" userId="6750d5c3942ee4c5" providerId="Windows Live" clId="Web-{4B629A5B-F0FA-411C-B882-69221562F727}" dt="2021-10-19T16:17:04.362" v="582"/>
          <ac:spMkLst>
            <pc:docMk/>
            <pc:sldMk cId="4223884680" sldId="261"/>
            <ac:spMk id="26" creationId="{068C0432-0E90-4CC1-8CD3-D44A90DF07EF}"/>
          </ac:spMkLst>
        </pc:spChg>
      </pc:sldChg>
      <pc:sldChg chg="addSp delSp modSp new mod modTransition setBg">
        <pc:chgData name="Viveksaireddy koduru" userId="6750d5c3942ee4c5" providerId="Windows Live" clId="Web-{4B629A5B-F0FA-411C-B882-69221562F727}" dt="2021-10-19T16:47:48.419" v="833"/>
        <pc:sldMkLst>
          <pc:docMk/>
          <pc:sldMk cId="3748407354" sldId="262"/>
        </pc:sldMkLst>
        <pc:spChg chg="mod">
          <ac:chgData name="Viveksaireddy koduru" userId="6750d5c3942ee4c5" providerId="Windows Live" clId="Web-{4B629A5B-F0FA-411C-B882-69221562F727}" dt="2021-10-19T16:19:53.887" v="605"/>
          <ac:spMkLst>
            <pc:docMk/>
            <pc:sldMk cId="3748407354" sldId="262"/>
            <ac:spMk id="2" creationId="{D306CFFA-BAF1-41B3-B0A2-F6F79FB466D3}"/>
          </ac:spMkLst>
        </pc:spChg>
        <pc:spChg chg="mod">
          <ac:chgData name="Viveksaireddy koduru" userId="6750d5c3942ee4c5" providerId="Windows Live" clId="Web-{4B629A5B-F0FA-411C-B882-69221562F727}" dt="2021-10-19T16:19:53.887" v="605"/>
          <ac:spMkLst>
            <pc:docMk/>
            <pc:sldMk cId="3748407354" sldId="262"/>
            <ac:spMk id="3" creationId="{D484568B-E75E-4C7B-A7E8-6B9810A03639}"/>
          </ac:spMkLst>
        </pc:spChg>
        <pc:spChg chg="add del">
          <ac:chgData name="Viveksaireddy koduru" userId="6750d5c3942ee4c5" providerId="Windows Live" clId="Web-{4B629A5B-F0FA-411C-B882-69221562F727}" dt="2021-10-19T16:19:53.887" v="605"/>
          <ac:spMkLst>
            <pc:docMk/>
            <pc:sldMk cId="3748407354" sldId="262"/>
            <ac:spMk id="8" creationId="{AC17DE74-01C9-4859-B65A-85CF999E8580}"/>
          </ac:spMkLst>
        </pc:spChg>
        <pc:spChg chg="add del">
          <ac:chgData name="Viveksaireddy koduru" userId="6750d5c3942ee4c5" providerId="Windows Live" clId="Web-{4B629A5B-F0FA-411C-B882-69221562F727}" dt="2021-10-19T16:19:53.887" v="605"/>
          <ac:spMkLst>
            <pc:docMk/>
            <pc:sldMk cId="3748407354" sldId="262"/>
            <ac:spMk id="10" creationId="{068C0432-0E90-4CC1-8CD3-D44A90DF07EF}"/>
          </ac:spMkLst>
        </pc:spChg>
        <pc:spChg chg="add">
          <ac:chgData name="Viveksaireddy koduru" userId="6750d5c3942ee4c5" providerId="Windows Live" clId="Web-{4B629A5B-F0FA-411C-B882-69221562F727}" dt="2021-10-19T16:19:53.887" v="605"/>
          <ac:spMkLst>
            <pc:docMk/>
            <pc:sldMk cId="3748407354" sldId="262"/>
            <ac:spMk id="15" creationId="{AC17DE74-01C9-4859-B65A-85CF999E8580}"/>
          </ac:spMkLst>
        </pc:spChg>
        <pc:spChg chg="add">
          <ac:chgData name="Viveksaireddy koduru" userId="6750d5c3942ee4c5" providerId="Windows Live" clId="Web-{4B629A5B-F0FA-411C-B882-69221562F727}" dt="2021-10-19T16:19:53.887" v="605"/>
          <ac:spMkLst>
            <pc:docMk/>
            <pc:sldMk cId="3748407354" sldId="262"/>
            <ac:spMk id="17" creationId="{068C0432-0E90-4CC1-8CD3-D44A90DF07EF}"/>
          </ac:spMkLst>
        </pc:spChg>
      </pc:sldChg>
      <pc:sldChg chg="addSp modSp new del">
        <pc:chgData name="Viveksaireddy koduru" userId="6750d5c3942ee4c5" providerId="Windows Live" clId="Web-{4B629A5B-F0FA-411C-B882-69221562F727}" dt="2021-10-19T16:27:35.054" v="673"/>
        <pc:sldMkLst>
          <pc:docMk/>
          <pc:sldMk cId="1641144643" sldId="263"/>
        </pc:sldMkLst>
        <pc:spChg chg="add mod">
          <ac:chgData name="Viveksaireddy koduru" userId="6750d5c3942ee4c5" providerId="Windows Live" clId="Web-{4B629A5B-F0FA-411C-B882-69221562F727}" dt="2021-10-19T16:25:43.876" v="653" actId="20577"/>
          <ac:spMkLst>
            <pc:docMk/>
            <pc:sldMk cId="1641144643" sldId="263"/>
            <ac:spMk id="2" creationId="{4CAA253B-3F7A-428B-BB85-7447A10BE50C}"/>
          </ac:spMkLst>
        </pc:spChg>
        <pc:spChg chg="add">
          <ac:chgData name="Viveksaireddy koduru" userId="6750d5c3942ee4c5" providerId="Windows Live" clId="Web-{4B629A5B-F0FA-411C-B882-69221562F727}" dt="2021-10-19T16:23:25.493" v="627"/>
          <ac:spMkLst>
            <pc:docMk/>
            <pc:sldMk cId="1641144643" sldId="263"/>
            <ac:spMk id="3" creationId="{FCE168EC-27C6-46BC-B3F7-EF633B5177DA}"/>
          </ac:spMkLst>
        </pc:spChg>
      </pc:sldChg>
      <pc:sldChg chg="delSp new del">
        <pc:chgData name="Viveksaireddy koduru" userId="6750d5c3942ee4c5" providerId="Windows Live" clId="Web-{4B629A5B-F0FA-411C-B882-69221562F727}" dt="2021-10-19T16:21:20.939" v="609"/>
        <pc:sldMkLst>
          <pc:docMk/>
          <pc:sldMk cId="1905353446" sldId="263"/>
        </pc:sldMkLst>
        <pc:spChg chg="del">
          <ac:chgData name="Viveksaireddy koduru" userId="6750d5c3942ee4c5" providerId="Windows Live" clId="Web-{4B629A5B-F0FA-411C-B882-69221562F727}" dt="2021-10-19T16:20:58.641" v="607"/>
          <ac:spMkLst>
            <pc:docMk/>
            <pc:sldMk cId="1905353446" sldId="263"/>
            <ac:spMk id="2" creationId="{B25FE96E-FC06-4F39-B9D6-2A54366C4802}"/>
          </ac:spMkLst>
        </pc:spChg>
      </pc:sldChg>
      <pc:sldChg chg="addSp delSp modSp new modTransition">
        <pc:chgData name="Viveksaireddy koduru" userId="6750d5c3942ee4c5" providerId="Windows Live" clId="Web-{4B629A5B-F0FA-411C-B882-69221562F727}" dt="2021-10-19T16:47:48.419" v="833"/>
        <pc:sldMkLst>
          <pc:docMk/>
          <pc:sldMk cId="77278101" sldId="264"/>
        </pc:sldMkLst>
        <pc:spChg chg="add mod">
          <ac:chgData name="Viveksaireddy koduru" userId="6750d5c3942ee4c5" providerId="Windows Live" clId="Web-{4B629A5B-F0FA-411C-B882-69221562F727}" dt="2021-10-19T16:32:30.883" v="710" actId="1076"/>
          <ac:spMkLst>
            <pc:docMk/>
            <pc:sldMk cId="77278101" sldId="264"/>
            <ac:spMk id="2" creationId="{C6B94F91-7F69-4F13-8B12-A624B7C7B507}"/>
          </ac:spMkLst>
        </pc:spChg>
        <pc:spChg chg="add mod">
          <ac:chgData name="Viveksaireddy koduru" userId="6750d5c3942ee4c5" providerId="Windows Live" clId="Web-{4B629A5B-F0FA-411C-B882-69221562F727}" dt="2021-10-19T16:31:48.427" v="707" actId="1076"/>
          <ac:spMkLst>
            <pc:docMk/>
            <pc:sldMk cId="77278101" sldId="264"/>
            <ac:spMk id="3" creationId="{28535D10-740A-4E65-9BC7-F6446B880238}"/>
          </ac:spMkLst>
        </pc:spChg>
        <pc:spChg chg="add del mod">
          <ac:chgData name="Viveksaireddy koduru" userId="6750d5c3942ee4c5" providerId="Windows Live" clId="Web-{4B629A5B-F0FA-411C-B882-69221562F727}" dt="2021-10-19T16:29:46.186" v="686"/>
          <ac:spMkLst>
            <pc:docMk/>
            <pc:sldMk cId="77278101" sldId="264"/>
            <ac:spMk id="4" creationId="{9D9A458D-33AA-4A8F-A27D-056863720EE6}"/>
          </ac:spMkLst>
        </pc:spChg>
        <pc:spChg chg="add del mod">
          <ac:chgData name="Viveksaireddy koduru" userId="6750d5c3942ee4c5" providerId="Windows Live" clId="Web-{4B629A5B-F0FA-411C-B882-69221562F727}" dt="2021-10-19T16:29:50.874" v="687"/>
          <ac:spMkLst>
            <pc:docMk/>
            <pc:sldMk cId="77278101" sldId="264"/>
            <ac:spMk id="5" creationId="{62AA84F8-8775-4592-A8A8-520E3C1EF47F}"/>
          </ac:spMkLst>
        </pc:spChg>
        <pc:spChg chg="add del">
          <ac:chgData name="Viveksaireddy koduru" userId="6750d5c3942ee4c5" providerId="Windows Live" clId="Web-{4B629A5B-F0FA-411C-B882-69221562F727}" dt="2021-10-19T16:28:34.620" v="680"/>
          <ac:spMkLst>
            <pc:docMk/>
            <pc:sldMk cId="77278101" sldId="264"/>
            <ac:spMk id="6" creationId="{C4DA865D-DE3E-45AB-84FA-65F284AAFC02}"/>
          </ac:spMkLst>
        </pc:spChg>
        <pc:spChg chg="add del mod">
          <ac:chgData name="Viveksaireddy koduru" userId="6750d5c3942ee4c5" providerId="Windows Live" clId="Web-{4B629A5B-F0FA-411C-B882-69221562F727}" dt="2021-10-19T16:29:30.998" v="685"/>
          <ac:spMkLst>
            <pc:docMk/>
            <pc:sldMk cId="77278101" sldId="264"/>
            <ac:spMk id="7" creationId="{BB9E8D2B-B206-4DEC-9397-3B90A25D21C4}"/>
          </ac:spMkLst>
        </pc:spChg>
        <pc:spChg chg="add del mod">
          <ac:chgData name="Viveksaireddy koduru" userId="6750d5c3942ee4c5" providerId="Windows Live" clId="Web-{4B629A5B-F0FA-411C-B882-69221562F727}" dt="2021-10-19T16:33:19.214" v="719"/>
          <ac:spMkLst>
            <pc:docMk/>
            <pc:sldMk cId="77278101" sldId="264"/>
            <ac:spMk id="8" creationId="{615519F5-44D6-44AC-AF36-A43ACE6DE26C}"/>
          </ac:spMkLst>
        </pc:spChg>
        <pc:spChg chg="add mod">
          <ac:chgData name="Viveksaireddy koduru" userId="6750d5c3942ee4c5" providerId="Windows Live" clId="Web-{4B629A5B-F0FA-411C-B882-69221562F727}" dt="2021-10-19T16:33:39.496" v="721" actId="1076"/>
          <ac:spMkLst>
            <pc:docMk/>
            <pc:sldMk cId="77278101" sldId="264"/>
            <ac:spMk id="9" creationId="{D6326727-BAD1-4C9F-8933-EB04524E9FA7}"/>
          </ac:spMkLst>
        </pc:spChg>
        <pc:spChg chg="add mod">
          <ac:chgData name="Viveksaireddy koduru" userId="6750d5c3942ee4c5" providerId="Windows Live" clId="Web-{4B629A5B-F0FA-411C-B882-69221562F727}" dt="2021-10-19T16:33:28.870" v="720" actId="1076"/>
          <ac:spMkLst>
            <pc:docMk/>
            <pc:sldMk cId="77278101" sldId="264"/>
            <ac:spMk id="10" creationId="{5479BB0D-FAC5-4FC2-8ECA-B6A102021DAB}"/>
          </ac:spMkLst>
        </pc:spChg>
      </pc:sldChg>
      <pc:sldChg chg="new del">
        <pc:chgData name="Viveksaireddy koduru" userId="6750d5c3942ee4c5" providerId="Windows Live" clId="Web-{4B629A5B-F0FA-411C-B882-69221562F727}" dt="2021-10-19T16:21:22.752" v="610"/>
        <pc:sldMkLst>
          <pc:docMk/>
          <pc:sldMk cId="3891283546" sldId="264"/>
        </pc:sldMkLst>
      </pc:sldChg>
      <pc:sldChg chg="delSp new del">
        <pc:chgData name="Viveksaireddy koduru" userId="6750d5c3942ee4c5" providerId="Windows Live" clId="Web-{4B629A5B-F0FA-411C-B882-69221562F727}" dt="2021-10-19T16:34:05.466" v="722"/>
        <pc:sldMkLst>
          <pc:docMk/>
          <pc:sldMk cId="1830311711" sldId="265"/>
        </pc:sldMkLst>
        <pc:spChg chg="del">
          <ac:chgData name="Viveksaireddy koduru" userId="6750d5c3942ee4c5" providerId="Windows Live" clId="Web-{4B629A5B-F0FA-411C-B882-69221562F727}" dt="2021-10-19T16:23:54.557" v="630"/>
          <ac:spMkLst>
            <pc:docMk/>
            <pc:sldMk cId="1830311711" sldId="265"/>
            <ac:spMk id="2" creationId="{470E650E-1005-4F4A-916C-8FAC6D97A486}"/>
          </ac:spMkLst>
        </pc:spChg>
      </pc:sldChg>
      <pc:sldChg chg="addSp delSp modSp new mod modTransition setBg">
        <pc:chgData name="Viveksaireddy koduru" userId="6750d5c3942ee4c5" providerId="Windows Live" clId="Web-{4B629A5B-F0FA-411C-B882-69221562F727}" dt="2021-10-19T16:47:48.419" v="833"/>
        <pc:sldMkLst>
          <pc:docMk/>
          <pc:sldMk cId="707083180" sldId="266"/>
        </pc:sldMkLst>
        <pc:spChg chg="mod">
          <ac:chgData name="Viveksaireddy koduru" userId="6750d5c3942ee4c5" providerId="Windows Live" clId="Web-{4B629A5B-F0FA-411C-B882-69221562F727}" dt="2021-10-19T16:36:12.145" v="743"/>
          <ac:spMkLst>
            <pc:docMk/>
            <pc:sldMk cId="707083180" sldId="266"/>
            <ac:spMk id="2" creationId="{93BE282A-CBC3-493C-A1FB-4514809ECEB8}"/>
          </ac:spMkLst>
        </pc:spChg>
        <pc:spChg chg="del">
          <ac:chgData name="Viveksaireddy koduru" userId="6750d5c3942ee4c5" providerId="Windows Live" clId="Web-{4B629A5B-F0FA-411C-B882-69221562F727}" dt="2021-10-19T16:36:12.145" v="743"/>
          <ac:spMkLst>
            <pc:docMk/>
            <pc:sldMk cId="707083180" sldId="266"/>
            <ac:spMk id="3" creationId="{DB617571-A16D-4E36-978F-43CC6393F9B0}"/>
          </ac:spMkLst>
        </pc:spChg>
        <pc:spChg chg="add">
          <ac:chgData name="Viveksaireddy koduru" userId="6750d5c3942ee4c5" providerId="Windows Live" clId="Web-{4B629A5B-F0FA-411C-B882-69221562F727}" dt="2021-10-19T16:36:12.145" v="743"/>
          <ac:spMkLst>
            <pc:docMk/>
            <pc:sldMk cId="707083180" sldId="266"/>
            <ac:spMk id="9" creationId="{DA381740-063A-41A4-836D-85D14980EEF0}"/>
          </ac:spMkLst>
        </pc:spChg>
        <pc:spChg chg="add">
          <ac:chgData name="Viveksaireddy koduru" userId="6750d5c3942ee4c5" providerId="Windows Live" clId="Web-{4B629A5B-F0FA-411C-B882-69221562F727}" dt="2021-10-19T16:36:12.145" v="743"/>
          <ac:spMkLst>
            <pc:docMk/>
            <pc:sldMk cId="707083180" sldId="266"/>
            <ac:spMk id="11" creationId="{9B7AD9F6-8CE7-4299-8FC6-328F4DCD3FF9}"/>
          </ac:spMkLst>
        </pc:spChg>
        <pc:spChg chg="add">
          <ac:chgData name="Viveksaireddy koduru" userId="6750d5c3942ee4c5" providerId="Windows Live" clId="Web-{4B629A5B-F0FA-411C-B882-69221562F727}" dt="2021-10-19T16:36:12.145" v="743"/>
          <ac:spMkLst>
            <pc:docMk/>
            <pc:sldMk cId="707083180" sldId="266"/>
            <ac:spMk id="13" creationId="{F49775AF-8896-43EE-92C6-83497D6DC56F}"/>
          </ac:spMkLst>
        </pc:spChg>
        <pc:picChg chg="add">
          <ac:chgData name="Viveksaireddy koduru" userId="6750d5c3942ee4c5" providerId="Windows Live" clId="Web-{4B629A5B-F0FA-411C-B882-69221562F727}" dt="2021-10-19T16:36:12.145" v="743"/>
          <ac:picMkLst>
            <pc:docMk/>
            <pc:sldMk cId="707083180" sldId="266"/>
            <ac:picMk id="5" creationId="{E5839D69-70B3-4442-B6AB-F0563BF6ED38}"/>
          </ac:picMkLst>
        </pc:picChg>
      </pc:sldChg>
      <pc:sldChg chg="addSp delSp modSp new modTransition">
        <pc:chgData name="Viveksaireddy koduru" userId="6750d5c3942ee4c5" providerId="Windows Live" clId="Web-{4B629A5B-F0FA-411C-B882-69221562F727}" dt="2021-10-19T16:47:48.419" v="833"/>
        <pc:sldMkLst>
          <pc:docMk/>
          <pc:sldMk cId="770354574" sldId="267"/>
        </pc:sldMkLst>
        <pc:spChg chg="del">
          <ac:chgData name="Viveksaireddy koduru" userId="6750d5c3942ee4c5" providerId="Windows Live" clId="Web-{4B629A5B-F0FA-411C-B882-69221562F727}" dt="2021-10-19T16:36:31.896" v="745"/>
          <ac:spMkLst>
            <pc:docMk/>
            <pc:sldMk cId="770354574" sldId="267"/>
            <ac:spMk id="2" creationId="{C2208D46-85DC-49FA-9B3F-991A77D65AD0}"/>
          </ac:spMkLst>
        </pc:spChg>
        <pc:spChg chg="del">
          <ac:chgData name="Viveksaireddy koduru" userId="6750d5c3942ee4c5" providerId="Windows Live" clId="Web-{4B629A5B-F0FA-411C-B882-69221562F727}" dt="2021-10-19T16:36:38.600" v="746"/>
          <ac:spMkLst>
            <pc:docMk/>
            <pc:sldMk cId="770354574" sldId="267"/>
            <ac:spMk id="3" creationId="{FFC4EBCC-33CA-47CB-AFE8-4833AD3C9093}"/>
          </ac:spMkLst>
        </pc:spChg>
        <pc:picChg chg="add del mod">
          <ac:chgData name="Viveksaireddy koduru" userId="6750d5c3942ee4c5" providerId="Windows Live" clId="Web-{4B629A5B-F0FA-411C-B882-69221562F727}" dt="2021-10-19T16:37:24.134" v="757"/>
          <ac:picMkLst>
            <pc:docMk/>
            <pc:sldMk cId="770354574" sldId="267"/>
            <ac:picMk id="4" creationId="{8FEA4F2D-169C-4714-B2DA-E44505840AD5}"/>
          </ac:picMkLst>
        </pc:picChg>
        <pc:picChg chg="add mod">
          <ac:chgData name="Viveksaireddy koduru" userId="6750d5c3942ee4c5" providerId="Windows Live" clId="Web-{4B629A5B-F0FA-411C-B882-69221562F727}" dt="2021-10-19T16:37:56.089" v="764" actId="1076"/>
          <ac:picMkLst>
            <pc:docMk/>
            <pc:sldMk cId="770354574" sldId="267"/>
            <ac:picMk id="5" creationId="{4F4ECF43-1617-464D-98D4-A5496A9DF9EC}"/>
          </ac:picMkLst>
        </pc:picChg>
      </pc:sldChg>
      <pc:sldChg chg="addSp delSp modSp new mod modTransition setBg">
        <pc:chgData name="Viveksaireddy koduru" userId="6750d5c3942ee4c5" providerId="Windows Live" clId="Web-{4B629A5B-F0FA-411C-B882-69221562F727}" dt="2021-10-19T16:47:48.419" v="833"/>
        <pc:sldMkLst>
          <pc:docMk/>
          <pc:sldMk cId="1104928109" sldId="268"/>
        </pc:sldMkLst>
        <pc:spChg chg="mod">
          <ac:chgData name="Viveksaireddy koduru" userId="6750d5c3942ee4c5" providerId="Windows Live" clId="Web-{4B629A5B-F0FA-411C-B882-69221562F727}" dt="2021-10-19T16:38:24.637" v="772"/>
          <ac:spMkLst>
            <pc:docMk/>
            <pc:sldMk cId="1104928109" sldId="268"/>
            <ac:spMk id="2" creationId="{F81C17EB-0ACB-4167-B84A-1ACFC3C1D409}"/>
          </ac:spMkLst>
        </pc:spChg>
        <pc:spChg chg="del">
          <ac:chgData name="Viveksaireddy koduru" userId="6750d5c3942ee4c5" providerId="Windows Live" clId="Web-{4B629A5B-F0FA-411C-B882-69221562F727}" dt="2021-10-19T16:38:24.637" v="772"/>
          <ac:spMkLst>
            <pc:docMk/>
            <pc:sldMk cId="1104928109" sldId="268"/>
            <ac:spMk id="3" creationId="{A443DB27-29F4-4087-A449-3CAB61B8D90F}"/>
          </ac:spMkLst>
        </pc:spChg>
        <pc:spChg chg="add">
          <ac:chgData name="Viveksaireddy koduru" userId="6750d5c3942ee4c5" providerId="Windows Live" clId="Web-{4B629A5B-F0FA-411C-B882-69221562F727}" dt="2021-10-19T16:38:24.637" v="772"/>
          <ac:spMkLst>
            <pc:docMk/>
            <pc:sldMk cId="1104928109" sldId="268"/>
            <ac:spMk id="9" creationId="{DA381740-063A-41A4-836D-85D14980EEF0}"/>
          </ac:spMkLst>
        </pc:spChg>
        <pc:spChg chg="add">
          <ac:chgData name="Viveksaireddy koduru" userId="6750d5c3942ee4c5" providerId="Windows Live" clId="Web-{4B629A5B-F0FA-411C-B882-69221562F727}" dt="2021-10-19T16:38:24.637" v="772"/>
          <ac:spMkLst>
            <pc:docMk/>
            <pc:sldMk cId="1104928109" sldId="268"/>
            <ac:spMk id="11" creationId="{9B7AD9F6-8CE7-4299-8FC6-328F4DCD3FF9}"/>
          </ac:spMkLst>
        </pc:spChg>
        <pc:spChg chg="add">
          <ac:chgData name="Viveksaireddy koduru" userId="6750d5c3942ee4c5" providerId="Windows Live" clId="Web-{4B629A5B-F0FA-411C-B882-69221562F727}" dt="2021-10-19T16:38:24.637" v="772"/>
          <ac:spMkLst>
            <pc:docMk/>
            <pc:sldMk cId="1104928109" sldId="268"/>
            <ac:spMk id="13" creationId="{F49775AF-8896-43EE-92C6-83497D6DC56F}"/>
          </ac:spMkLst>
        </pc:spChg>
        <pc:picChg chg="add">
          <ac:chgData name="Viveksaireddy koduru" userId="6750d5c3942ee4c5" providerId="Windows Live" clId="Web-{4B629A5B-F0FA-411C-B882-69221562F727}" dt="2021-10-19T16:38:24.637" v="772"/>
          <ac:picMkLst>
            <pc:docMk/>
            <pc:sldMk cId="1104928109" sldId="268"/>
            <ac:picMk id="5" creationId="{18133E66-9BE6-4ED7-9488-B943E09B0C00}"/>
          </ac:picMkLst>
        </pc:picChg>
      </pc:sldChg>
      <pc:sldChg chg="addSp delSp modSp new modTransition">
        <pc:chgData name="Viveksaireddy koduru" userId="6750d5c3942ee4c5" providerId="Windows Live" clId="Web-{4B629A5B-F0FA-411C-B882-69221562F727}" dt="2021-10-19T16:47:48.419" v="833"/>
        <pc:sldMkLst>
          <pc:docMk/>
          <pc:sldMk cId="346351940" sldId="269"/>
        </pc:sldMkLst>
        <pc:spChg chg="del">
          <ac:chgData name="Viveksaireddy koduru" userId="6750d5c3942ee4c5" providerId="Windows Live" clId="Web-{4B629A5B-F0FA-411C-B882-69221562F727}" dt="2021-10-19T16:38:38.185" v="774"/>
          <ac:spMkLst>
            <pc:docMk/>
            <pc:sldMk cId="346351940" sldId="269"/>
            <ac:spMk id="2" creationId="{1A635478-63A0-4FA5-A55C-0A6F1C684719}"/>
          </ac:spMkLst>
        </pc:spChg>
        <pc:spChg chg="del">
          <ac:chgData name="Viveksaireddy koduru" userId="6750d5c3942ee4c5" providerId="Windows Live" clId="Web-{4B629A5B-F0FA-411C-B882-69221562F727}" dt="2021-10-19T16:38:46.545" v="775"/>
          <ac:spMkLst>
            <pc:docMk/>
            <pc:sldMk cId="346351940" sldId="269"/>
            <ac:spMk id="3" creationId="{DBCF6B33-63E0-471D-A012-C076967068FE}"/>
          </ac:spMkLst>
        </pc:spChg>
        <pc:picChg chg="add mod">
          <ac:chgData name="Viveksaireddy koduru" userId="6750d5c3942ee4c5" providerId="Windows Live" clId="Web-{4B629A5B-F0FA-411C-B882-69221562F727}" dt="2021-10-19T16:39:26.797" v="786" actId="1076"/>
          <ac:picMkLst>
            <pc:docMk/>
            <pc:sldMk cId="346351940" sldId="269"/>
            <ac:picMk id="4" creationId="{76154163-F820-4D4B-A0C1-19CEF73AF1A6}"/>
          </ac:picMkLst>
        </pc:picChg>
      </pc:sldChg>
      <pc:sldChg chg="addSp delSp modSp new mod modTransition setBg">
        <pc:chgData name="Viveksaireddy koduru" userId="6750d5c3942ee4c5" providerId="Windows Live" clId="Web-{4B629A5B-F0FA-411C-B882-69221562F727}" dt="2021-10-19T16:47:48.419" v="833"/>
        <pc:sldMkLst>
          <pc:docMk/>
          <pc:sldMk cId="2565352806" sldId="270"/>
        </pc:sldMkLst>
        <pc:spChg chg="mod">
          <ac:chgData name="Viveksaireddy koduru" userId="6750d5c3942ee4c5" providerId="Windows Live" clId="Web-{4B629A5B-F0FA-411C-B882-69221562F727}" dt="2021-10-19T16:39:56.970" v="793"/>
          <ac:spMkLst>
            <pc:docMk/>
            <pc:sldMk cId="2565352806" sldId="270"/>
            <ac:spMk id="2" creationId="{D6E11303-454E-488E-A2F9-51E375EADCF2}"/>
          </ac:spMkLst>
        </pc:spChg>
        <pc:spChg chg="del">
          <ac:chgData name="Viveksaireddy koduru" userId="6750d5c3942ee4c5" providerId="Windows Live" clId="Web-{4B629A5B-F0FA-411C-B882-69221562F727}" dt="2021-10-19T16:39:56.970" v="793"/>
          <ac:spMkLst>
            <pc:docMk/>
            <pc:sldMk cId="2565352806" sldId="270"/>
            <ac:spMk id="3" creationId="{E8C3DCA9-0E75-4289-95D0-FF24D114C5F2}"/>
          </ac:spMkLst>
        </pc:spChg>
        <pc:spChg chg="add">
          <ac:chgData name="Viveksaireddy koduru" userId="6750d5c3942ee4c5" providerId="Windows Live" clId="Web-{4B629A5B-F0FA-411C-B882-69221562F727}" dt="2021-10-19T16:39:56.970" v="793"/>
          <ac:spMkLst>
            <pc:docMk/>
            <pc:sldMk cId="2565352806" sldId="270"/>
            <ac:spMk id="8" creationId="{DA381740-063A-41A4-836D-85D14980EEF0}"/>
          </ac:spMkLst>
        </pc:spChg>
        <pc:spChg chg="add">
          <ac:chgData name="Viveksaireddy koduru" userId="6750d5c3942ee4c5" providerId="Windows Live" clId="Web-{4B629A5B-F0FA-411C-B882-69221562F727}" dt="2021-10-19T16:39:56.970" v="793"/>
          <ac:spMkLst>
            <pc:docMk/>
            <pc:sldMk cId="2565352806" sldId="270"/>
            <ac:spMk id="10" creationId="{289ED1AA-8684-4D37-B208-8777E1A7780D}"/>
          </ac:spMkLst>
        </pc:spChg>
        <pc:spChg chg="add">
          <ac:chgData name="Viveksaireddy koduru" userId="6750d5c3942ee4c5" providerId="Windows Live" clId="Web-{4B629A5B-F0FA-411C-B882-69221562F727}" dt="2021-10-19T16:39:56.970" v="793"/>
          <ac:spMkLst>
            <pc:docMk/>
            <pc:sldMk cId="2565352806" sldId="270"/>
            <ac:spMk id="12" creationId="{5E0D0E5A-6E97-46A9-AF74-EAEA1E044294}"/>
          </ac:spMkLst>
        </pc:spChg>
        <pc:spChg chg="add">
          <ac:chgData name="Viveksaireddy koduru" userId="6750d5c3942ee4c5" providerId="Windows Live" clId="Web-{4B629A5B-F0FA-411C-B882-69221562F727}" dt="2021-10-19T16:39:56.970" v="793"/>
          <ac:spMkLst>
            <pc:docMk/>
            <pc:sldMk cId="2565352806" sldId="270"/>
            <ac:spMk id="14" creationId="{E197A7FD-CD8D-4609-AE35-64C89063E332}"/>
          </ac:spMkLst>
        </pc:spChg>
        <pc:spChg chg="add">
          <ac:chgData name="Viveksaireddy koduru" userId="6750d5c3942ee4c5" providerId="Windows Live" clId="Web-{4B629A5B-F0FA-411C-B882-69221562F727}" dt="2021-10-19T16:39:56.970" v="793"/>
          <ac:spMkLst>
            <pc:docMk/>
            <pc:sldMk cId="2565352806" sldId="270"/>
            <ac:spMk id="16" creationId="{4180E01B-B1F4-437C-807D-1C930718EE64}"/>
          </ac:spMkLst>
        </pc:spChg>
        <pc:spChg chg="add">
          <ac:chgData name="Viveksaireddy koduru" userId="6750d5c3942ee4c5" providerId="Windows Live" clId="Web-{4B629A5B-F0FA-411C-B882-69221562F727}" dt="2021-10-19T16:39:56.970" v="793"/>
          <ac:spMkLst>
            <pc:docMk/>
            <pc:sldMk cId="2565352806" sldId="270"/>
            <ac:spMk id="18" creationId="{C0B64B74-19BE-47D9-8BB8-7081BF0E0833}"/>
          </ac:spMkLst>
        </pc:spChg>
      </pc:sldChg>
      <pc:sldMasterChg chg="del delSldLayout">
        <pc:chgData name="Viveksaireddy koduru" userId="6750d5c3942ee4c5" providerId="Windows Live" clId="Web-{4B629A5B-F0FA-411C-B882-69221562F727}" dt="2021-10-19T14:46:09.945" v="0"/>
        <pc:sldMasterMkLst>
          <pc:docMk/>
          <pc:sldMasterMk cId="4070885510" sldId="2147483729"/>
        </pc:sldMasterMkLst>
        <pc:sldLayoutChg chg="del">
          <pc:chgData name="Viveksaireddy koduru" userId="6750d5c3942ee4c5" providerId="Windows Live" clId="Web-{4B629A5B-F0FA-411C-B882-69221562F727}" dt="2021-10-19T14:46:09.945" v="0"/>
          <pc:sldLayoutMkLst>
            <pc:docMk/>
            <pc:sldMasterMk cId="4070885510" sldId="2147483729"/>
            <pc:sldLayoutMk cId="1243969278" sldId="2147483718"/>
          </pc:sldLayoutMkLst>
        </pc:sldLayoutChg>
        <pc:sldLayoutChg chg="del">
          <pc:chgData name="Viveksaireddy koduru" userId="6750d5c3942ee4c5" providerId="Windows Live" clId="Web-{4B629A5B-F0FA-411C-B882-69221562F727}" dt="2021-10-19T14:46:09.945" v="0"/>
          <pc:sldLayoutMkLst>
            <pc:docMk/>
            <pc:sldMasterMk cId="4070885510" sldId="2147483729"/>
            <pc:sldLayoutMk cId="2958146451" sldId="2147483719"/>
          </pc:sldLayoutMkLst>
        </pc:sldLayoutChg>
        <pc:sldLayoutChg chg="del">
          <pc:chgData name="Viveksaireddy koduru" userId="6750d5c3942ee4c5" providerId="Windows Live" clId="Web-{4B629A5B-F0FA-411C-B882-69221562F727}" dt="2021-10-19T14:46:09.945" v="0"/>
          <pc:sldLayoutMkLst>
            <pc:docMk/>
            <pc:sldMasterMk cId="4070885510" sldId="2147483729"/>
            <pc:sldLayoutMk cId="4236142852" sldId="2147483720"/>
          </pc:sldLayoutMkLst>
        </pc:sldLayoutChg>
        <pc:sldLayoutChg chg="del">
          <pc:chgData name="Viveksaireddy koduru" userId="6750d5c3942ee4c5" providerId="Windows Live" clId="Web-{4B629A5B-F0FA-411C-B882-69221562F727}" dt="2021-10-19T14:46:09.945" v="0"/>
          <pc:sldLayoutMkLst>
            <pc:docMk/>
            <pc:sldMasterMk cId="4070885510" sldId="2147483729"/>
            <pc:sldLayoutMk cId="3831040049" sldId="2147483721"/>
          </pc:sldLayoutMkLst>
        </pc:sldLayoutChg>
        <pc:sldLayoutChg chg="del">
          <pc:chgData name="Viveksaireddy koduru" userId="6750d5c3942ee4c5" providerId="Windows Live" clId="Web-{4B629A5B-F0FA-411C-B882-69221562F727}" dt="2021-10-19T14:46:09.945" v="0"/>
          <pc:sldLayoutMkLst>
            <pc:docMk/>
            <pc:sldMasterMk cId="4070885510" sldId="2147483729"/>
            <pc:sldLayoutMk cId="2031618905" sldId="2147483722"/>
          </pc:sldLayoutMkLst>
        </pc:sldLayoutChg>
        <pc:sldLayoutChg chg="del">
          <pc:chgData name="Viveksaireddy koduru" userId="6750d5c3942ee4c5" providerId="Windows Live" clId="Web-{4B629A5B-F0FA-411C-B882-69221562F727}" dt="2021-10-19T14:46:09.945" v="0"/>
          <pc:sldLayoutMkLst>
            <pc:docMk/>
            <pc:sldMasterMk cId="4070885510" sldId="2147483729"/>
            <pc:sldLayoutMk cId="1024537702" sldId="2147483723"/>
          </pc:sldLayoutMkLst>
        </pc:sldLayoutChg>
        <pc:sldLayoutChg chg="del">
          <pc:chgData name="Viveksaireddy koduru" userId="6750d5c3942ee4c5" providerId="Windows Live" clId="Web-{4B629A5B-F0FA-411C-B882-69221562F727}" dt="2021-10-19T14:46:09.945" v="0"/>
          <pc:sldLayoutMkLst>
            <pc:docMk/>
            <pc:sldMasterMk cId="4070885510" sldId="2147483729"/>
            <pc:sldLayoutMk cId="2322657552" sldId="2147483724"/>
          </pc:sldLayoutMkLst>
        </pc:sldLayoutChg>
        <pc:sldLayoutChg chg="del">
          <pc:chgData name="Viveksaireddy koduru" userId="6750d5c3942ee4c5" providerId="Windows Live" clId="Web-{4B629A5B-F0FA-411C-B882-69221562F727}" dt="2021-10-19T14:46:09.945" v="0"/>
          <pc:sldLayoutMkLst>
            <pc:docMk/>
            <pc:sldMasterMk cId="4070885510" sldId="2147483729"/>
            <pc:sldLayoutMk cId="2445765990" sldId="2147483725"/>
          </pc:sldLayoutMkLst>
        </pc:sldLayoutChg>
        <pc:sldLayoutChg chg="del">
          <pc:chgData name="Viveksaireddy koduru" userId="6750d5c3942ee4c5" providerId="Windows Live" clId="Web-{4B629A5B-F0FA-411C-B882-69221562F727}" dt="2021-10-19T14:46:09.945" v="0"/>
          <pc:sldLayoutMkLst>
            <pc:docMk/>
            <pc:sldMasterMk cId="4070885510" sldId="2147483729"/>
            <pc:sldLayoutMk cId="2852128303" sldId="2147483726"/>
          </pc:sldLayoutMkLst>
        </pc:sldLayoutChg>
        <pc:sldLayoutChg chg="del">
          <pc:chgData name="Viveksaireddy koduru" userId="6750d5c3942ee4c5" providerId="Windows Live" clId="Web-{4B629A5B-F0FA-411C-B882-69221562F727}" dt="2021-10-19T14:46:09.945" v="0"/>
          <pc:sldLayoutMkLst>
            <pc:docMk/>
            <pc:sldMasterMk cId="4070885510" sldId="2147483729"/>
            <pc:sldLayoutMk cId="2730642434" sldId="2147483727"/>
          </pc:sldLayoutMkLst>
        </pc:sldLayoutChg>
        <pc:sldLayoutChg chg="del">
          <pc:chgData name="Viveksaireddy koduru" userId="6750d5c3942ee4c5" providerId="Windows Live" clId="Web-{4B629A5B-F0FA-411C-B882-69221562F727}" dt="2021-10-19T14:46:09.945" v="0"/>
          <pc:sldLayoutMkLst>
            <pc:docMk/>
            <pc:sldMasterMk cId="4070885510" sldId="2147483729"/>
            <pc:sldLayoutMk cId="3359099068" sldId="2147483728"/>
          </pc:sldLayoutMkLst>
        </pc:sldLayoutChg>
      </pc:sldMasterChg>
      <pc:sldMasterChg chg="add modTransition addSldLayout modSldLayout">
        <pc:chgData name="Viveksaireddy koduru" userId="6750d5c3942ee4c5" providerId="Windows Live" clId="Web-{4B629A5B-F0FA-411C-B882-69221562F727}" dt="2021-10-19T16:47:48.419" v="833"/>
        <pc:sldMasterMkLst>
          <pc:docMk/>
          <pc:sldMasterMk cId="1564979518" sldId="2147483818"/>
        </pc:sldMasterMkLst>
        <pc:sldLayoutChg chg="add modTransition">
          <pc:chgData name="Viveksaireddy koduru" userId="6750d5c3942ee4c5" providerId="Windows Live" clId="Web-{4B629A5B-F0FA-411C-B882-69221562F727}" dt="2021-10-19T16:47:48.419" v="833"/>
          <pc:sldLayoutMkLst>
            <pc:docMk/>
            <pc:sldMasterMk cId="1564979518" sldId="2147483818"/>
            <pc:sldLayoutMk cId="3085586759" sldId="2147483807"/>
          </pc:sldLayoutMkLst>
        </pc:sldLayoutChg>
        <pc:sldLayoutChg chg="add modTransition">
          <pc:chgData name="Viveksaireddy koduru" userId="6750d5c3942ee4c5" providerId="Windows Live" clId="Web-{4B629A5B-F0FA-411C-B882-69221562F727}" dt="2021-10-19T16:47:48.419" v="833"/>
          <pc:sldLayoutMkLst>
            <pc:docMk/>
            <pc:sldMasterMk cId="1564979518" sldId="2147483818"/>
            <pc:sldLayoutMk cId="3764801194" sldId="2147483808"/>
          </pc:sldLayoutMkLst>
        </pc:sldLayoutChg>
        <pc:sldLayoutChg chg="add modTransition">
          <pc:chgData name="Viveksaireddy koduru" userId="6750d5c3942ee4c5" providerId="Windows Live" clId="Web-{4B629A5B-F0FA-411C-B882-69221562F727}" dt="2021-10-19T16:47:48.419" v="833"/>
          <pc:sldLayoutMkLst>
            <pc:docMk/>
            <pc:sldMasterMk cId="1564979518" sldId="2147483818"/>
            <pc:sldLayoutMk cId="1442857495" sldId="2147483809"/>
          </pc:sldLayoutMkLst>
        </pc:sldLayoutChg>
        <pc:sldLayoutChg chg="add modTransition">
          <pc:chgData name="Viveksaireddy koduru" userId="6750d5c3942ee4c5" providerId="Windows Live" clId="Web-{4B629A5B-F0FA-411C-B882-69221562F727}" dt="2021-10-19T16:47:48.419" v="833"/>
          <pc:sldLayoutMkLst>
            <pc:docMk/>
            <pc:sldMasterMk cId="1564979518" sldId="2147483818"/>
            <pc:sldLayoutMk cId="847713952" sldId="2147483810"/>
          </pc:sldLayoutMkLst>
        </pc:sldLayoutChg>
        <pc:sldLayoutChg chg="add modTransition">
          <pc:chgData name="Viveksaireddy koduru" userId="6750d5c3942ee4c5" providerId="Windows Live" clId="Web-{4B629A5B-F0FA-411C-B882-69221562F727}" dt="2021-10-19T16:47:48.419" v="833"/>
          <pc:sldLayoutMkLst>
            <pc:docMk/>
            <pc:sldMasterMk cId="1564979518" sldId="2147483818"/>
            <pc:sldLayoutMk cId="1345414493" sldId="2147483811"/>
          </pc:sldLayoutMkLst>
        </pc:sldLayoutChg>
        <pc:sldLayoutChg chg="add modTransition">
          <pc:chgData name="Viveksaireddy koduru" userId="6750d5c3942ee4c5" providerId="Windows Live" clId="Web-{4B629A5B-F0FA-411C-B882-69221562F727}" dt="2021-10-19T16:47:48.419" v="833"/>
          <pc:sldLayoutMkLst>
            <pc:docMk/>
            <pc:sldMasterMk cId="1564979518" sldId="2147483818"/>
            <pc:sldLayoutMk cId="513572965" sldId="2147483812"/>
          </pc:sldLayoutMkLst>
        </pc:sldLayoutChg>
        <pc:sldLayoutChg chg="add modTransition">
          <pc:chgData name="Viveksaireddy koduru" userId="6750d5c3942ee4c5" providerId="Windows Live" clId="Web-{4B629A5B-F0FA-411C-B882-69221562F727}" dt="2021-10-19T16:47:48.419" v="833"/>
          <pc:sldLayoutMkLst>
            <pc:docMk/>
            <pc:sldMasterMk cId="1564979518" sldId="2147483818"/>
            <pc:sldLayoutMk cId="2003980388" sldId="2147483813"/>
          </pc:sldLayoutMkLst>
        </pc:sldLayoutChg>
        <pc:sldLayoutChg chg="add modTransition">
          <pc:chgData name="Viveksaireddy koduru" userId="6750d5c3942ee4c5" providerId="Windows Live" clId="Web-{4B629A5B-F0FA-411C-B882-69221562F727}" dt="2021-10-19T16:47:48.419" v="833"/>
          <pc:sldLayoutMkLst>
            <pc:docMk/>
            <pc:sldMasterMk cId="1564979518" sldId="2147483818"/>
            <pc:sldLayoutMk cId="2998726610" sldId="2147483814"/>
          </pc:sldLayoutMkLst>
        </pc:sldLayoutChg>
        <pc:sldLayoutChg chg="add modTransition">
          <pc:chgData name="Viveksaireddy koduru" userId="6750d5c3942ee4c5" providerId="Windows Live" clId="Web-{4B629A5B-F0FA-411C-B882-69221562F727}" dt="2021-10-19T16:47:48.419" v="833"/>
          <pc:sldLayoutMkLst>
            <pc:docMk/>
            <pc:sldMasterMk cId="1564979518" sldId="2147483818"/>
            <pc:sldLayoutMk cId="3124367041" sldId="2147483815"/>
          </pc:sldLayoutMkLst>
        </pc:sldLayoutChg>
        <pc:sldLayoutChg chg="add modTransition">
          <pc:chgData name="Viveksaireddy koduru" userId="6750d5c3942ee4c5" providerId="Windows Live" clId="Web-{4B629A5B-F0FA-411C-B882-69221562F727}" dt="2021-10-19T16:47:48.419" v="833"/>
          <pc:sldLayoutMkLst>
            <pc:docMk/>
            <pc:sldMasterMk cId="1564979518" sldId="2147483818"/>
            <pc:sldLayoutMk cId="1787733210" sldId="2147483816"/>
          </pc:sldLayoutMkLst>
        </pc:sldLayoutChg>
        <pc:sldLayoutChg chg="add modTransition">
          <pc:chgData name="Viveksaireddy koduru" userId="6750d5c3942ee4c5" providerId="Windows Live" clId="Web-{4B629A5B-F0FA-411C-B882-69221562F727}" dt="2021-10-19T16:47:48.419" v="833"/>
          <pc:sldLayoutMkLst>
            <pc:docMk/>
            <pc:sldMasterMk cId="1564979518" sldId="2147483818"/>
            <pc:sldLayoutMk cId="933194044" sldId="2147483817"/>
          </pc:sldLayoutMkLst>
        </pc:sldLayoutChg>
      </pc:sldMasterChg>
    </pc:docChg>
  </pc:docChgLst>
  <pc:docChgLst>
    <pc:chgData name="Viveksaireddy koduru" userId="6750d5c3942ee4c5" providerId="Windows Live" clId="Web-{38DE32F6-B5C3-4EE5-9BA4-4321ED0E073D}"/>
    <pc:docChg chg="addSld delSld modSld addMainMaster delMainMaster">
      <pc:chgData name="Viveksaireddy koduru" userId="6750d5c3942ee4c5" providerId="Windows Live" clId="Web-{38DE32F6-B5C3-4EE5-9BA4-4321ED0E073D}" dt="2021-10-19T10:43:34.039" v="20"/>
      <pc:docMkLst>
        <pc:docMk/>
      </pc:docMkLst>
      <pc:sldChg chg="addSp delSp modSp del mod setBg modClrScheme chgLayout">
        <pc:chgData name="Viveksaireddy koduru" userId="6750d5c3942ee4c5" providerId="Windows Live" clId="Web-{38DE32F6-B5C3-4EE5-9BA4-4321ED0E073D}" dt="2021-10-19T10:42:27.538" v="12"/>
        <pc:sldMkLst>
          <pc:docMk/>
          <pc:sldMk cId="109857222" sldId="256"/>
        </pc:sldMkLst>
        <pc:spChg chg="mod ord">
          <ac:chgData name="Viveksaireddy koduru" userId="6750d5c3942ee4c5" providerId="Windows Live" clId="Web-{38DE32F6-B5C3-4EE5-9BA4-4321ED0E073D}" dt="2021-10-19T08:52:33.293" v="7"/>
          <ac:spMkLst>
            <pc:docMk/>
            <pc:sldMk cId="109857222" sldId="256"/>
            <ac:spMk id="2" creationId="{00000000-0000-0000-0000-000000000000}"/>
          </ac:spMkLst>
        </pc:spChg>
        <pc:spChg chg="mod ord">
          <ac:chgData name="Viveksaireddy koduru" userId="6750d5c3942ee4c5" providerId="Windows Live" clId="Web-{38DE32F6-B5C3-4EE5-9BA4-4321ED0E073D}" dt="2021-10-19T08:52:33.293" v="7"/>
          <ac:spMkLst>
            <pc:docMk/>
            <pc:sldMk cId="109857222" sldId="256"/>
            <ac:spMk id="3" creationId="{00000000-0000-0000-0000-000000000000}"/>
          </ac:spMkLst>
        </pc:spChg>
        <pc:spChg chg="add del">
          <ac:chgData name="Viveksaireddy koduru" userId="6750d5c3942ee4c5" providerId="Windows Live" clId="Web-{38DE32F6-B5C3-4EE5-9BA4-4321ED0E073D}" dt="2021-10-19T08:52:28.933" v="4"/>
          <ac:spMkLst>
            <pc:docMk/>
            <pc:sldMk cId="109857222" sldId="256"/>
            <ac:spMk id="5" creationId="{4187D111-0A9D-421B-84EB-FC5811C3A931}"/>
          </ac:spMkLst>
        </pc:spChg>
        <pc:spChg chg="add del">
          <ac:chgData name="Viveksaireddy koduru" userId="6750d5c3942ee4c5" providerId="Windows Live" clId="Web-{38DE32F6-B5C3-4EE5-9BA4-4321ED0E073D}" dt="2021-10-19T08:52:33.090" v="6"/>
          <ac:spMkLst>
            <pc:docMk/>
            <pc:sldMk cId="109857222" sldId="256"/>
            <ac:spMk id="7" creationId="{EFA9B6C6-A247-48A8-9A1C-1E36FA9456B5}"/>
          </ac:spMkLst>
        </pc:spChg>
        <pc:spChg chg="add del">
          <ac:chgData name="Viveksaireddy koduru" userId="6750d5c3942ee4c5" providerId="Windows Live" clId="Web-{38DE32F6-B5C3-4EE5-9BA4-4321ED0E073D}" dt="2021-10-19T08:52:24.871" v="2"/>
          <ac:spMkLst>
            <pc:docMk/>
            <pc:sldMk cId="109857222" sldId="256"/>
            <ac:spMk id="9" creationId="{EFA9B6C6-A247-48A8-9A1C-1E36FA9456B5}"/>
          </ac:spMkLst>
        </pc:spChg>
        <pc:spChg chg="add del">
          <ac:chgData name="Viveksaireddy koduru" userId="6750d5c3942ee4c5" providerId="Windows Live" clId="Web-{38DE32F6-B5C3-4EE5-9BA4-4321ED0E073D}" dt="2021-10-19T08:52:33.090" v="6"/>
          <ac:spMkLst>
            <pc:docMk/>
            <pc:sldMk cId="109857222" sldId="256"/>
            <ac:spMk id="10" creationId="{C5CB530E-515E-412C-9DF1-5F8FFBD6F383}"/>
          </ac:spMkLst>
        </pc:spChg>
        <pc:spChg chg="add del">
          <ac:chgData name="Viveksaireddy koduru" userId="6750d5c3942ee4c5" providerId="Windows Live" clId="Web-{38DE32F6-B5C3-4EE5-9BA4-4321ED0E073D}" dt="2021-10-19T08:52:24.871" v="2"/>
          <ac:spMkLst>
            <pc:docMk/>
            <pc:sldMk cId="109857222" sldId="256"/>
            <ac:spMk id="11" creationId="{C5CB530E-515E-412C-9DF1-5F8FFBD6F383}"/>
          </ac:spMkLst>
        </pc:spChg>
        <pc:spChg chg="add del">
          <ac:chgData name="Viveksaireddy koduru" userId="6750d5c3942ee4c5" providerId="Windows Live" clId="Web-{38DE32F6-B5C3-4EE5-9BA4-4321ED0E073D}" dt="2021-10-19T08:52:33.090" v="6"/>
          <ac:spMkLst>
            <pc:docMk/>
            <pc:sldMk cId="109857222" sldId="256"/>
            <ac:spMk id="12" creationId="{712D4376-A578-4FF1-94FC-245E7A6A489F}"/>
          </ac:spMkLst>
        </pc:spChg>
        <pc:spChg chg="add del">
          <ac:chgData name="Viveksaireddy koduru" userId="6750d5c3942ee4c5" providerId="Windows Live" clId="Web-{38DE32F6-B5C3-4EE5-9BA4-4321ED0E073D}" dt="2021-10-19T08:52:24.871" v="2"/>
          <ac:spMkLst>
            <pc:docMk/>
            <pc:sldMk cId="109857222" sldId="256"/>
            <ac:spMk id="13" creationId="{712D4376-A578-4FF1-94FC-245E7A6A489F}"/>
          </ac:spMkLst>
        </pc:spChg>
        <pc:spChg chg="add del">
          <ac:chgData name="Viveksaireddy koduru" userId="6750d5c3942ee4c5" providerId="Windows Live" clId="Web-{38DE32F6-B5C3-4EE5-9BA4-4321ED0E073D}" dt="2021-10-19T08:52:33.090" v="6"/>
          <ac:spMkLst>
            <pc:docMk/>
            <pc:sldMk cId="109857222" sldId="256"/>
            <ac:spMk id="14" creationId="{AEA7509D-F04F-40CB-A0B3-EEF16499CC9F}"/>
          </ac:spMkLst>
        </pc:spChg>
        <pc:spChg chg="add del">
          <ac:chgData name="Viveksaireddy koduru" userId="6750d5c3942ee4c5" providerId="Windows Live" clId="Web-{38DE32F6-B5C3-4EE5-9BA4-4321ED0E073D}" dt="2021-10-19T08:52:24.871" v="2"/>
          <ac:spMkLst>
            <pc:docMk/>
            <pc:sldMk cId="109857222" sldId="256"/>
            <ac:spMk id="15" creationId="{AEA7509D-F04F-40CB-A0B3-EEF16499CC9F}"/>
          </ac:spMkLst>
        </pc:spChg>
        <pc:spChg chg="add">
          <ac:chgData name="Viveksaireddy koduru" userId="6750d5c3942ee4c5" providerId="Windows Live" clId="Web-{38DE32F6-B5C3-4EE5-9BA4-4321ED0E073D}" dt="2021-10-19T08:52:33.293" v="7"/>
          <ac:spMkLst>
            <pc:docMk/>
            <pc:sldMk cId="109857222" sldId="256"/>
            <ac:spMk id="19" creationId="{608EAA06-5488-416B-B2B2-E55213011012}"/>
          </ac:spMkLst>
        </pc:spChg>
        <pc:spChg chg="add del">
          <ac:chgData name="Viveksaireddy koduru" userId="6750d5c3942ee4c5" providerId="Windows Live" clId="Web-{38DE32F6-B5C3-4EE5-9BA4-4321ED0E073D}" dt="2021-10-19T08:52:28.933" v="4"/>
          <ac:spMkLst>
            <pc:docMk/>
            <pc:sldMk cId="109857222" sldId="256"/>
            <ac:spMk id="44" creationId="{D2BA0570-7BB5-4FB7-B41A-048CE0327BAC}"/>
          </ac:spMkLst>
        </pc:spChg>
        <pc:spChg chg="add del">
          <ac:chgData name="Viveksaireddy koduru" userId="6750d5c3942ee4c5" providerId="Windows Live" clId="Web-{38DE32F6-B5C3-4EE5-9BA4-4321ED0E073D}" dt="2021-10-19T08:52:28.933" v="4"/>
          <ac:spMkLst>
            <pc:docMk/>
            <pc:sldMk cId="109857222" sldId="256"/>
            <ac:spMk id="46" creationId="{729E7B49-E1D9-4EAE-8B30-D958A9580767}"/>
          </ac:spMkLst>
        </pc:spChg>
        <pc:grpChg chg="add del">
          <ac:chgData name="Viveksaireddy koduru" userId="6750d5c3942ee4c5" providerId="Windows Live" clId="Web-{38DE32F6-B5C3-4EE5-9BA4-4321ED0E073D}" dt="2021-10-19T08:52:28.933" v="4"/>
          <ac:grpSpMkLst>
            <pc:docMk/>
            <pc:sldMk cId="109857222" sldId="256"/>
            <ac:grpSpMk id="6" creationId="{A0064D7E-06DA-49C2-98D1-4C063EBE9ECE}"/>
          </ac:grpSpMkLst>
        </pc:grpChg>
        <pc:picChg chg="add del">
          <ac:chgData name="Viveksaireddy koduru" userId="6750d5c3942ee4c5" providerId="Windows Live" clId="Web-{38DE32F6-B5C3-4EE5-9BA4-4321ED0E073D}" dt="2021-10-19T08:52:24.871" v="2"/>
          <ac:picMkLst>
            <pc:docMk/>
            <pc:sldMk cId="109857222" sldId="256"/>
            <ac:picMk id="4" creationId="{684BEC1D-883B-4332-B85E-871BEA949CAC}"/>
          </ac:picMkLst>
        </pc:picChg>
        <pc:picChg chg="add del">
          <ac:chgData name="Viveksaireddy koduru" userId="6750d5c3942ee4c5" providerId="Windows Live" clId="Web-{38DE32F6-B5C3-4EE5-9BA4-4321ED0E073D}" dt="2021-10-19T08:52:33.090" v="6"/>
          <ac:picMkLst>
            <pc:docMk/>
            <pc:sldMk cId="109857222" sldId="256"/>
            <ac:picMk id="8" creationId="{684BEC1D-883B-4332-B85E-871BEA949CAC}"/>
          </ac:picMkLst>
        </pc:picChg>
        <pc:picChg chg="add mod">
          <ac:chgData name="Viveksaireddy koduru" userId="6750d5c3942ee4c5" providerId="Windows Live" clId="Web-{38DE32F6-B5C3-4EE5-9BA4-4321ED0E073D}" dt="2021-10-19T10:41:37.193" v="8"/>
          <ac:picMkLst>
            <pc:docMk/>
            <pc:sldMk cId="109857222" sldId="256"/>
            <ac:picMk id="18" creationId="{C1362B89-FD50-4710-A060-9F473118FCD0}"/>
          </ac:picMkLst>
        </pc:picChg>
        <pc:picChg chg="add del">
          <ac:chgData name="Viveksaireddy koduru" userId="6750d5c3942ee4c5" providerId="Windows Live" clId="Web-{38DE32F6-B5C3-4EE5-9BA4-4321ED0E073D}" dt="2021-10-19T08:52:28.933" v="4"/>
          <ac:picMkLst>
            <pc:docMk/>
            <pc:sldMk cId="109857222" sldId="256"/>
            <ac:picMk id="43" creationId="{5015F474-9B30-414E-9BF4-4C38C81D0058}"/>
          </ac:picMkLst>
        </pc:picChg>
        <pc:cxnChg chg="add del">
          <ac:chgData name="Viveksaireddy koduru" userId="6750d5c3942ee4c5" providerId="Windows Live" clId="Web-{38DE32F6-B5C3-4EE5-9BA4-4321ED0E073D}" dt="2021-10-19T08:52:33.090" v="6"/>
          <ac:cxnSpMkLst>
            <pc:docMk/>
            <pc:sldMk cId="109857222" sldId="256"/>
            <ac:cxnSpMk id="16" creationId="{56020367-4FD5-4596-8E10-C5F095CD8DBF}"/>
          </ac:cxnSpMkLst>
        </pc:cxnChg>
        <pc:cxnChg chg="add del">
          <ac:chgData name="Viveksaireddy koduru" userId="6750d5c3942ee4c5" providerId="Windows Live" clId="Web-{38DE32F6-B5C3-4EE5-9BA4-4321ED0E073D}" dt="2021-10-19T08:52:24.871" v="2"/>
          <ac:cxnSpMkLst>
            <pc:docMk/>
            <pc:sldMk cId="109857222" sldId="256"/>
            <ac:cxnSpMk id="17" creationId="{56020367-4FD5-4596-8E10-C5F095CD8DBF}"/>
          </ac:cxnSpMkLst>
        </pc:cxnChg>
      </pc:sldChg>
      <pc:sldChg chg="addSp delSp modSp new mod setBg modClrScheme setClrOvrMap chgLayout">
        <pc:chgData name="Viveksaireddy koduru" userId="6750d5c3942ee4c5" providerId="Windows Live" clId="Web-{38DE32F6-B5C3-4EE5-9BA4-4321ED0E073D}" dt="2021-10-19T10:43:34.039" v="20"/>
        <pc:sldMkLst>
          <pc:docMk/>
          <pc:sldMk cId="2277234753" sldId="256"/>
        </pc:sldMkLst>
        <pc:spChg chg="mod ord">
          <ac:chgData name="Viveksaireddy koduru" userId="6750d5c3942ee4c5" providerId="Windows Live" clId="Web-{38DE32F6-B5C3-4EE5-9BA4-4321ED0E073D}" dt="2021-10-19T10:43:34.039" v="20"/>
          <ac:spMkLst>
            <pc:docMk/>
            <pc:sldMk cId="2277234753" sldId="256"/>
            <ac:spMk id="2" creationId="{75F73E92-9655-4145-A9B3-CFFB29DFA1F6}"/>
          </ac:spMkLst>
        </pc:spChg>
        <pc:spChg chg="mod ord">
          <ac:chgData name="Viveksaireddy koduru" userId="6750d5c3942ee4c5" providerId="Windows Live" clId="Web-{38DE32F6-B5C3-4EE5-9BA4-4321ED0E073D}" dt="2021-10-19T10:43:34.039" v="20"/>
          <ac:spMkLst>
            <pc:docMk/>
            <pc:sldMk cId="2277234753" sldId="256"/>
            <ac:spMk id="3" creationId="{B48229B2-F607-4A08-B604-A9AA3BCBD764}"/>
          </ac:spMkLst>
        </pc:spChg>
        <pc:spChg chg="add del">
          <ac:chgData name="Viveksaireddy koduru" userId="6750d5c3942ee4c5" providerId="Windows Live" clId="Web-{38DE32F6-B5C3-4EE5-9BA4-4321ED0E073D}" dt="2021-10-19T10:43:33.961" v="19"/>
          <ac:spMkLst>
            <pc:docMk/>
            <pc:sldMk cId="2277234753" sldId="256"/>
            <ac:spMk id="5" creationId="{526E0BFB-CDF1-4990-8C11-AC849311E0A8}"/>
          </ac:spMkLst>
        </pc:spChg>
        <pc:spChg chg="add del">
          <ac:chgData name="Viveksaireddy koduru" userId="6750d5c3942ee4c5" providerId="Windows Live" clId="Web-{38DE32F6-B5C3-4EE5-9BA4-4321ED0E073D}" dt="2021-10-19T10:43:33.961" v="19"/>
          <ac:spMkLst>
            <pc:docMk/>
            <pc:sldMk cId="2277234753" sldId="256"/>
            <ac:spMk id="7" creationId="{6069A1F8-9BEB-4786-9694-FC48B2D75D21}"/>
          </ac:spMkLst>
        </pc:spChg>
        <pc:spChg chg="add">
          <ac:chgData name="Viveksaireddy koduru" userId="6750d5c3942ee4c5" providerId="Windows Live" clId="Web-{38DE32F6-B5C3-4EE5-9BA4-4321ED0E073D}" dt="2021-10-19T10:43:34.039" v="20"/>
          <ac:spMkLst>
            <pc:docMk/>
            <pc:sldMk cId="2277234753" sldId="256"/>
            <ac:spMk id="8" creationId="{A88F843D-1C1B-C740-AC27-E3238D0F5F47}"/>
          </ac:spMkLst>
        </pc:spChg>
        <pc:spChg chg="add del">
          <ac:chgData name="Viveksaireddy koduru" userId="6750d5c3942ee4c5" providerId="Windows Live" clId="Web-{38DE32F6-B5C3-4EE5-9BA4-4321ED0E073D}" dt="2021-10-19T10:43:14.617" v="17"/>
          <ac:spMkLst>
            <pc:docMk/>
            <pc:sldMk cId="2277234753" sldId="256"/>
            <ac:spMk id="9" creationId="{A88F843D-1C1B-C740-AC27-E3238D0F5F47}"/>
          </ac:spMkLst>
        </pc:spChg>
        <pc:spChg chg="add del">
          <ac:chgData name="Viveksaireddy koduru" userId="6750d5c3942ee4c5" providerId="Windows Live" clId="Web-{38DE32F6-B5C3-4EE5-9BA4-4321ED0E073D}" dt="2021-10-19T10:43:14.617" v="17"/>
          <ac:spMkLst>
            <pc:docMk/>
            <pc:sldMk cId="2277234753" sldId="256"/>
            <ac:spMk id="11" creationId="{A21C8291-E3D5-4240-8FF4-E5213CBCC453}"/>
          </ac:spMkLst>
        </pc:spChg>
        <pc:spChg chg="add">
          <ac:chgData name="Viveksaireddy koduru" userId="6750d5c3942ee4c5" providerId="Windows Live" clId="Web-{38DE32F6-B5C3-4EE5-9BA4-4321ED0E073D}" dt="2021-10-19T10:43:34.039" v="20"/>
          <ac:spMkLst>
            <pc:docMk/>
            <pc:sldMk cId="2277234753" sldId="256"/>
            <ac:spMk id="12" creationId="{A21C8291-E3D5-4240-8FF4-E5213CBCC453}"/>
          </ac:spMkLst>
        </pc:spChg>
        <pc:spChg chg="add del">
          <ac:chgData name="Viveksaireddy koduru" userId="6750d5c3942ee4c5" providerId="Windows Live" clId="Web-{38DE32F6-B5C3-4EE5-9BA4-4321ED0E073D}" dt="2021-10-19T10:43:14.617" v="17"/>
          <ac:spMkLst>
            <pc:docMk/>
            <pc:sldMk cId="2277234753" sldId="256"/>
            <ac:spMk id="13" creationId="{08B44AFE-C181-7047-8CC9-CA00BD385EEA}"/>
          </ac:spMkLst>
        </pc:spChg>
        <pc:spChg chg="add">
          <ac:chgData name="Viveksaireddy koduru" userId="6750d5c3942ee4c5" providerId="Windows Live" clId="Web-{38DE32F6-B5C3-4EE5-9BA4-4321ED0E073D}" dt="2021-10-19T10:43:34.039" v="20"/>
          <ac:spMkLst>
            <pc:docMk/>
            <pc:sldMk cId="2277234753" sldId="256"/>
            <ac:spMk id="14" creationId="{08B44AFE-C181-7047-8CC9-CA00BD385EEA}"/>
          </ac:spMkLst>
        </pc:spChg>
        <pc:picChg chg="add del">
          <ac:chgData name="Viveksaireddy koduru" userId="6750d5c3942ee4c5" providerId="Windows Live" clId="Web-{38DE32F6-B5C3-4EE5-9BA4-4321ED0E073D}" dt="2021-10-19T10:43:14.617" v="17"/>
          <ac:picMkLst>
            <pc:docMk/>
            <pc:sldMk cId="2277234753" sldId="256"/>
            <ac:picMk id="4" creationId="{016BA332-9920-4D2B-8ED6-8C096BDD0B43}"/>
          </ac:picMkLst>
        </pc:picChg>
        <pc:picChg chg="add del">
          <ac:chgData name="Viveksaireddy koduru" userId="6750d5c3942ee4c5" providerId="Windows Live" clId="Web-{38DE32F6-B5C3-4EE5-9BA4-4321ED0E073D}" dt="2021-10-19T10:43:33.961" v="19"/>
          <ac:picMkLst>
            <pc:docMk/>
            <pc:sldMk cId="2277234753" sldId="256"/>
            <ac:picMk id="6" creationId="{54F7AD53-0DFD-4E69-95B6-1CD15F6A7F12}"/>
          </ac:picMkLst>
        </pc:picChg>
        <pc:picChg chg="add">
          <ac:chgData name="Viveksaireddy koduru" userId="6750d5c3942ee4c5" providerId="Windows Live" clId="Web-{38DE32F6-B5C3-4EE5-9BA4-4321ED0E073D}" dt="2021-10-19T10:43:34.039" v="20"/>
          <ac:picMkLst>
            <pc:docMk/>
            <pc:sldMk cId="2277234753" sldId="256"/>
            <ac:picMk id="10" creationId="{016BA332-9920-4D2B-8ED6-8C096BDD0B43}"/>
          </ac:picMkLst>
        </pc:picChg>
      </pc:sldChg>
      <pc:sldChg chg="add del replId">
        <pc:chgData name="Viveksaireddy koduru" userId="6750d5c3942ee4c5" providerId="Windows Live" clId="Web-{38DE32F6-B5C3-4EE5-9BA4-4321ED0E073D}" dt="2021-10-19T10:42:24.678" v="11"/>
        <pc:sldMkLst>
          <pc:docMk/>
          <pc:sldMk cId="95599001" sldId="257"/>
        </pc:sldMkLst>
      </pc:sldChg>
      <pc:sldChg chg="new del">
        <pc:chgData name="Viveksaireddy koduru" userId="6750d5c3942ee4c5" providerId="Windows Live" clId="Web-{38DE32F6-B5C3-4EE5-9BA4-4321ED0E073D}" dt="2021-10-19T10:42:31.944" v="13"/>
        <pc:sldMkLst>
          <pc:docMk/>
          <pc:sldMk cId="2451580414" sldId="258"/>
        </pc:sldMkLst>
      </pc:sldChg>
      <pc:sldMasterChg chg="del delSldLayout">
        <pc:chgData name="Viveksaireddy koduru" userId="6750d5c3942ee4c5" providerId="Windows Live" clId="Web-{38DE32F6-B5C3-4EE5-9BA4-4321ED0E073D}" dt="2021-10-19T08:52:06.964" v="0"/>
        <pc:sldMasterMkLst>
          <pc:docMk/>
          <pc:sldMasterMk cId="2460954070" sldId="2147483660"/>
        </pc:sldMasterMkLst>
        <pc:sldLayoutChg chg="del">
          <pc:chgData name="Viveksaireddy koduru" userId="6750d5c3942ee4c5" providerId="Windows Live" clId="Web-{38DE32F6-B5C3-4EE5-9BA4-4321ED0E073D}" dt="2021-10-19T08:52:06.964" v="0"/>
          <pc:sldLayoutMkLst>
            <pc:docMk/>
            <pc:sldMasterMk cId="2460954070" sldId="2147483660"/>
            <pc:sldLayoutMk cId="2385387890" sldId="2147483661"/>
          </pc:sldLayoutMkLst>
        </pc:sldLayoutChg>
        <pc:sldLayoutChg chg="del">
          <pc:chgData name="Viveksaireddy koduru" userId="6750d5c3942ee4c5" providerId="Windows Live" clId="Web-{38DE32F6-B5C3-4EE5-9BA4-4321ED0E073D}" dt="2021-10-19T08:52:06.964" v="0"/>
          <pc:sldLayoutMkLst>
            <pc:docMk/>
            <pc:sldMasterMk cId="2460954070" sldId="2147483660"/>
            <pc:sldLayoutMk cId="949138452" sldId="2147483662"/>
          </pc:sldLayoutMkLst>
        </pc:sldLayoutChg>
        <pc:sldLayoutChg chg="del">
          <pc:chgData name="Viveksaireddy koduru" userId="6750d5c3942ee4c5" providerId="Windows Live" clId="Web-{38DE32F6-B5C3-4EE5-9BA4-4321ED0E073D}" dt="2021-10-19T08:52:06.964" v="0"/>
          <pc:sldLayoutMkLst>
            <pc:docMk/>
            <pc:sldMasterMk cId="2460954070" sldId="2147483660"/>
            <pc:sldLayoutMk cId="2591524520" sldId="2147483663"/>
          </pc:sldLayoutMkLst>
        </pc:sldLayoutChg>
        <pc:sldLayoutChg chg="del">
          <pc:chgData name="Viveksaireddy koduru" userId="6750d5c3942ee4c5" providerId="Windows Live" clId="Web-{38DE32F6-B5C3-4EE5-9BA4-4321ED0E073D}" dt="2021-10-19T08:52:06.964" v="0"/>
          <pc:sldLayoutMkLst>
            <pc:docMk/>
            <pc:sldMasterMk cId="2460954070" sldId="2147483660"/>
            <pc:sldLayoutMk cId="1203092039" sldId="2147483664"/>
          </pc:sldLayoutMkLst>
        </pc:sldLayoutChg>
        <pc:sldLayoutChg chg="del">
          <pc:chgData name="Viveksaireddy koduru" userId="6750d5c3942ee4c5" providerId="Windows Live" clId="Web-{38DE32F6-B5C3-4EE5-9BA4-4321ED0E073D}" dt="2021-10-19T08:52:06.964" v="0"/>
          <pc:sldLayoutMkLst>
            <pc:docMk/>
            <pc:sldMasterMk cId="2460954070" sldId="2147483660"/>
            <pc:sldLayoutMk cId="3733172339" sldId="2147483665"/>
          </pc:sldLayoutMkLst>
        </pc:sldLayoutChg>
        <pc:sldLayoutChg chg="del">
          <pc:chgData name="Viveksaireddy koduru" userId="6750d5c3942ee4c5" providerId="Windows Live" clId="Web-{38DE32F6-B5C3-4EE5-9BA4-4321ED0E073D}" dt="2021-10-19T08:52:06.964" v="0"/>
          <pc:sldLayoutMkLst>
            <pc:docMk/>
            <pc:sldMasterMk cId="2460954070" sldId="2147483660"/>
            <pc:sldLayoutMk cId="3210312558" sldId="2147483666"/>
          </pc:sldLayoutMkLst>
        </pc:sldLayoutChg>
        <pc:sldLayoutChg chg="del">
          <pc:chgData name="Viveksaireddy koduru" userId="6750d5c3942ee4c5" providerId="Windows Live" clId="Web-{38DE32F6-B5C3-4EE5-9BA4-4321ED0E073D}" dt="2021-10-19T08:52:06.964" v="0"/>
          <pc:sldLayoutMkLst>
            <pc:docMk/>
            <pc:sldMasterMk cId="2460954070" sldId="2147483660"/>
            <pc:sldLayoutMk cId="3146388984" sldId="2147483667"/>
          </pc:sldLayoutMkLst>
        </pc:sldLayoutChg>
        <pc:sldLayoutChg chg="del">
          <pc:chgData name="Viveksaireddy koduru" userId="6750d5c3942ee4c5" providerId="Windows Live" clId="Web-{38DE32F6-B5C3-4EE5-9BA4-4321ED0E073D}" dt="2021-10-19T08:52:06.964" v="0"/>
          <pc:sldLayoutMkLst>
            <pc:docMk/>
            <pc:sldMasterMk cId="2460954070" sldId="2147483660"/>
            <pc:sldLayoutMk cId="3171841454" sldId="2147483668"/>
          </pc:sldLayoutMkLst>
        </pc:sldLayoutChg>
        <pc:sldLayoutChg chg="del">
          <pc:chgData name="Viveksaireddy koduru" userId="6750d5c3942ee4c5" providerId="Windows Live" clId="Web-{38DE32F6-B5C3-4EE5-9BA4-4321ED0E073D}" dt="2021-10-19T08:52:06.964" v="0"/>
          <pc:sldLayoutMkLst>
            <pc:docMk/>
            <pc:sldMasterMk cId="2460954070" sldId="2147483660"/>
            <pc:sldLayoutMk cId="1718958274" sldId="2147483669"/>
          </pc:sldLayoutMkLst>
        </pc:sldLayoutChg>
        <pc:sldLayoutChg chg="del">
          <pc:chgData name="Viveksaireddy koduru" userId="6750d5c3942ee4c5" providerId="Windows Live" clId="Web-{38DE32F6-B5C3-4EE5-9BA4-4321ED0E073D}" dt="2021-10-19T08:52:06.964" v="0"/>
          <pc:sldLayoutMkLst>
            <pc:docMk/>
            <pc:sldMasterMk cId="2460954070" sldId="2147483660"/>
            <pc:sldLayoutMk cId="2202905451" sldId="2147483670"/>
          </pc:sldLayoutMkLst>
        </pc:sldLayoutChg>
        <pc:sldLayoutChg chg="del">
          <pc:chgData name="Viveksaireddy koduru" userId="6750d5c3942ee4c5" providerId="Windows Live" clId="Web-{38DE32F6-B5C3-4EE5-9BA4-4321ED0E073D}" dt="2021-10-19T08:52:06.964" v="0"/>
          <pc:sldLayoutMkLst>
            <pc:docMk/>
            <pc:sldMasterMk cId="2460954070" sldId="2147483660"/>
            <pc:sldLayoutMk cId="3479445657" sldId="2147483671"/>
          </pc:sldLayoutMkLst>
        </pc:sldLayoutChg>
      </pc:sldMasterChg>
      <pc:sldMasterChg chg="add del addSldLayout delSldLayout modSldLayout">
        <pc:chgData name="Viveksaireddy koduru" userId="6750d5c3942ee4c5" providerId="Windows Live" clId="Web-{38DE32F6-B5C3-4EE5-9BA4-4321ED0E073D}" dt="2021-10-19T08:52:33.293" v="7"/>
        <pc:sldMasterMkLst>
          <pc:docMk/>
          <pc:sldMasterMk cId="3881907477" sldId="2147483672"/>
        </pc:sldMasterMkLst>
        <pc:sldLayoutChg chg="add del mod replId">
          <pc:chgData name="Viveksaireddy koduru" userId="6750d5c3942ee4c5" providerId="Windows Live" clId="Web-{38DE32F6-B5C3-4EE5-9BA4-4321ED0E073D}" dt="2021-10-19T08:52:33.293" v="7"/>
          <pc:sldLayoutMkLst>
            <pc:docMk/>
            <pc:sldMasterMk cId="3881907477" sldId="2147483672"/>
            <pc:sldLayoutMk cId="76620407" sldId="2147483673"/>
          </pc:sldLayoutMkLst>
        </pc:sldLayoutChg>
        <pc:sldLayoutChg chg="add del mod replId">
          <pc:chgData name="Viveksaireddy koduru" userId="6750d5c3942ee4c5" providerId="Windows Live" clId="Web-{38DE32F6-B5C3-4EE5-9BA4-4321ED0E073D}" dt="2021-10-19T08:52:33.293" v="7"/>
          <pc:sldLayoutMkLst>
            <pc:docMk/>
            <pc:sldMasterMk cId="3881907477" sldId="2147483672"/>
            <pc:sldLayoutMk cId="1537995702" sldId="2147483674"/>
          </pc:sldLayoutMkLst>
        </pc:sldLayoutChg>
        <pc:sldLayoutChg chg="add del mod replId">
          <pc:chgData name="Viveksaireddy koduru" userId="6750d5c3942ee4c5" providerId="Windows Live" clId="Web-{38DE32F6-B5C3-4EE5-9BA4-4321ED0E073D}" dt="2021-10-19T08:52:33.293" v="7"/>
          <pc:sldLayoutMkLst>
            <pc:docMk/>
            <pc:sldMasterMk cId="3881907477" sldId="2147483672"/>
            <pc:sldLayoutMk cId="2619404352" sldId="2147483675"/>
          </pc:sldLayoutMkLst>
        </pc:sldLayoutChg>
        <pc:sldLayoutChg chg="add del mod replId">
          <pc:chgData name="Viveksaireddy koduru" userId="6750d5c3942ee4c5" providerId="Windows Live" clId="Web-{38DE32F6-B5C3-4EE5-9BA4-4321ED0E073D}" dt="2021-10-19T08:52:33.293" v="7"/>
          <pc:sldLayoutMkLst>
            <pc:docMk/>
            <pc:sldMasterMk cId="3881907477" sldId="2147483672"/>
            <pc:sldLayoutMk cId="3833372717" sldId="2147483676"/>
          </pc:sldLayoutMkLst>
        </pc:sldLayoutChg>
        <pc:sldLayoutChg chg="add del mod replId">
          <pc:chgData name="Viveksaireddy koduru" userId="6750d5c3942ee4c5" providerId="Windows Live" clId="Web-{38DE32F6-B5C3-4EE5-9BA4-4321ED0E073D}" dt="2021-10-19T08:52:33.293" v="7"/>
          <pc:sldLayoutMkLst>
            <pc:docMk/>
            <pc:sldMasterMk cId="3881907477" sldId="2147483672"/>
            <pc:sldLayoutMk cId="1983644262" sldId="2147483677"/>
          </pc:sldLayoutMkLst>
        </pc:sldLayoutChg>
        <pc:sldLayoutChg chg="add del mod replId">
          <pc:chgData name="Viveksaireddy koduru" userId="6750d5c3942ee4c5" providerId="Windows Live" clId="Web-{38DE32F6-B5C3-4EE5-9BA4-4321ED0E073D}" dt="2021-10-19T08:52:33.293" v="7"/>
          <pc:sldLayoutMkLst>
            <pc:docMk/>
            <pc:sldMasterMk cId="3881907477" sldId="2147483672"/>
            <pc:sldLayoutMk cId="1794737152" sldId="2147483678"/>
          </pc:sldLayoutMkLst>
        </pc:sldLayoutChg>
        <pc:sldLayoutChg chg="add del mod replId">
          <pc:chgData name="Viveksaireddy koduru" userId="6750d5c3942ee4c5" providerId="Windows Live" clId="Web-{38DE32F6-B5C3-4EE5-9BA4-4321ED0E073D}" dt="2021-10-19T08:52:33.293" v="7"/>
          <pc:sldLayoutMkLst>
            <pc:docMk/>
            <pc:sldMasterMk cId="3881907477" sldId="2147483672"/>
            <pc:sldLayoutMk cId="2384052192" sldId="2147483679"/>
          </pc:sldLayoutMkLst>
        </pc:sldLayoutChg>
        <pc:sldLayoutChg chg="add del mod replId">
          <pc:chgData name="Viveksaireddy koduru" userId="6750d5c3942ee4c5" providerId="Windows Live" clId="Web-{38DE32F6-B5C3-4EE5-9BA4-4321ED0E073D}" dt="2021-10-19T08:52:33.293" v="7"/>
          <pc:sldLayoutMkLst>
            <pc:docMk/>
            <pc:sldMasterMk cId="3881907477" sldId="2147483672"/>
            <pc:sldLayoutMk cId="1818375907" sldId="2147483680"/>
          </pc:sldLayoutMkLst>
        </pc:sldLayoutChg>
        <pc:sldLayoutChg chg="add del mod replId">
          <pc:chgData name="Viveksaireddy koduru" userId="6750d5c3942ee4c5" providerId="Windows Live" clId="Web-{38DE32F6-B5C3-4EE5-9BA4-4321ED0E073D}" dt="2021-10-19T08:52:33.293" v="7"/>
          <pc:sldLayoutMkLst>
            <pc:docMk/>
            <pc:sldMasterMk cId="3881907477" sldId="2147483672"/>
            <pc:sldLayoutMk cId="145384768" sldId="2147483681"/>
          </pc:sldLayoutMkLst>
        </pc:sldLayoutChg>
        <pc:sldLayoutChg chg="add del mod replId">
          <pc:chgData name="Viveksaireddy koduru" userId="6750d5c3942ee4c5" providerId="Windows Live" clId="Web-{38DE32F6-B5C3-4EE5-9BA4-4321ED0E073D}" dt="2021-10-19T08:52:33.293" v="7"/>
          <pc:sldLayoutMkLst>
            <pc:docMk/>
            <pc:sldMasterMk cId="3881907477" sldId="2147483672"/>
            <pc:sldLayoutMk cId="202879560" sldId="2147483682"/>
          </pc:sldLayoutMkLst>
        </pc:sldLayoutChg>
        <pc:sldLayoutChg chg="add del mod replId">
          <pc:chgData name="Viveksaireddy koduru" userId="6750d5c3942ee4c5" providerId="Windows Live" clId="Web-{38DE32F6-B5C3-4EE5-9BA4-4321ED0E073D}" dt="2021-10-19T08:52:33.293" v="7"/>
          <pc:sldLayoutMkLst>
            <pc:docMk/>
            <pc:sldMasterMk cId="3881907477" sldId="2147483672"/>
            <pc:sldLayoutMk cId="1831331258" sldId="2147483683"/>
          </pc:sldLayoutMkLst>
        </pc:sldLayoutChg>
      </pc:sldMasterChg>
      <pc:sldMasterChg chg="add del addSldLayout delSldLayout">
        <pc:chgData name="Viveksaireddy koduru" userId="6750d5c3942ee4c5" providerId="Windows Live" clId="Web-{38DE32F6-B5C3-4EE5-9BA4-4321ED0E073D}" dt="2021-10-19T10:42:39.085" v="15"/>
        <pc:sldMasterMkLst>
          <pc:docMk/>
          <pc:sldMasterMk cId="3697694134" sldId="2147483703"/>
        </pc:sldMasterMkLst>
        <pc:sldLayoutChg chg="add del">
          <pc:chgData name="Viveksaireddy koduru" userId="6750d5c3942ee4c5" providerId="Windows Live" clId="Web-{38DE32F6-B5C3-4EE5-9BA4-4321ED0E073D}" dt="2021-10-19T10:42:39.085" v="15"/>
          <pc:sldLayoutMkLst>
            <pc:docMk/>
            <pc:sldMasterMk cId="3697694134" sldId="2147483703"/>
            <pc:sldLayoutMk cId="1128265399" sldId="2147483686"/>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1311033057" sldId="2147483687"/>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4251544091" sldId="2147483688"/>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3781870578" sldId="2147483689"/>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2323216720" sldId="2147483690"/>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330580655" sldId="2147483691"/>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1752789370" sldId="2147483692"/>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4233004338" sldId="2147483693"/>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669613400" sldId="2147483694"/>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2850648718" sldId="2147483695"/>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1983023151" sldId="2147483696"/>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1710136628" sldId="2147483697"/>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1307368427" sldId="2147483698"/>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294546655" sldId="2147483699"/>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3875224602" sldId="2147483700"/>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2953573351" sldId="2147483701"/>
          </pc:sldLayoutMkLst>
        </pc:sldLayoutChg>
        <pc:sldLayoutChg chg="add del">
          <pc:chgData name="Viveksaireddy koduru" userId="6750d5c3942ee4c5" providerId="Windows Live" clId="Web-{38DE32F6-B5C3-4EE5-9BA4-4321ED0E073D}" dt="2021-10-19T10:42:39.085" v="15"/>
          <pc:sldLayoutMkLst>
            <pc:docMk/>
            <pc:sldMasterMk cId="3697694134" sldId="2147483703"/>
            <pc:sldLayoutMk cId="2189446548" sldId="2147483702"/>
          </pc:sldLayoutMkLst>
        </pc:sldLayoutChg>
      </pc:sldMasterChg>
      <pc:sldMasterChg chg="add del addSldLayout delSldLayout modSldLayout">
        <pc:chgData name="Viveksaireddy koduru" userId="6750d5c3942ee4c5" providerId="Windows Live" clId="Web-{38DE32F6-B5C3-4EE5-9BA4-4321ED0E073D}" dt="2021-10-19T10:43:34.039" v="20"/>
        <pc:sldMasterMkLst>
          <pc:docMk/>
          <pc:sldMasterMk cId="2129193786" sldId="2147483704"/>
        </pc:sldMasterMkLst>
        <pc:sldLayoutChg chg="add del mod replId">
          <pc:chgData name="Viveksaireddy koduru" userId="6750d5c3942ee4c5" providerId="Windows Live" clId="Web-{38DE32F6-B5C3-4EE5-9BA4-4321ED0E073D}" dt="2021-10-19T10:43:34.039" v="20"/>
          <pc:sldLayoutMkLst>
            <pc:docMk/>
            <pc:sldMasterMk cId="2129193786" sldId="2147483704"/>
            <pc:sldLayoutMk cId="1390321587" sldId="2147483705"/>
          </pc:sldLayoutMkLst>
        </pc:sldLayoutChg>
        <pc:sldLayoutChg chg="add del mod replId">
          <pc:chgData name="Viveksaireddy koduru" userId="6750d5c3942ee4c5" providerId="Windows Live" clId="Web-{38DE32F6-B5C3-4EE5-9BA4-4321ED0E073D}" dt="2021-10-19T10:43:34.039" v="20"/>
          <pc:sldLayoutMkLst>
            <pc:docMk/>
            <pc:sldMasterMk cId="2129193786" sldId="2147483704"/>
            <pc:sldLayoutMk cId="3720594942" sldId="2147483706"/>
          </pc:sldLayoutMkLst>
        </pc:sldLayoutChg>
        <pc:sldLayoutChg chg="add del mod replId">
          <pc:chgData name="Viveksaireddy koduru" userId="6750d5c3942ee4c5" providerId="Windows Live" clId="Web-{38DE32F6-B5C3-4EE5-9BA4-4321ED0E073D}" dt="2021-10-19T10:43:34.039" v="20"/>
          <pc:sldLayoutMkLst>
            <pc:docMk/>
            <pc:sldMasterMk cId="2129193786" sldId="2147483704"/>
            <pc:sldLayoutMk cId="2770844262" sldId="2147483707"/>
          </pc:sldLayoutMkLst>
        </pc:sldLayoutChg>
        <pc:sldLayoutChg chg="add del mod replId">
          <pc:chgData name="Viveksaireddy koduru" userId="6750d5c3942ee4c5" providerId="Windows Live" clId="Web-{38DE32F6-B5C3-4EE5-9BA4-4321ED0E073D}" dt="2021-10-19T10:43:34.039" v="20"/>
          <pc:sldLayoutMkLst>
            <pc:docMk/>
            <pc:sldMasterMk cId="2129193786" sldId="2147483704"/>
            <pc:sldLayoutMk cId="991557859" sldId="2147483708"/>
          </pc:sldLayoutMkLst>
        </pc:sldLayoutChg>
        <pc:sldLayoutChg chg="add del mod replId">
          <pc:chgData name="Viveksaireddy koduru" userId="6750d5c3942ee4c5" providerId="Windows Live" clId="Web-{38DE32F6-B5C3-4EE5-9BA4-4321ED0E073D}" dt="2021-10-19T10:43:34.039" v="20"/>
          <pc:sldLayoutMkLst>
            <pc:docMk/>
            <pc:sldMasterMk cId="2129193786" sldId="2147483704"/>
            <pc:sldLayoutMk cId="3078011605" sldId="2147483709"/>
          </pc:sldLayoutMkLst>
        </pc:sldLayoutChg>
        <pc:sldLayoutChg chg="add del mod replId">
          <pc:chgData name="Viveksaireddy koduru" userId="6750d5c3942ee4c5" providerId="Windows Live" clId="Web-{38DE32F6-B5C3-4EE5-9BA4-4321ED0E073D}" dt="2021-10-19T10:43:34.039" v="20"/>
          <pc:sldLayoutMkLst>
            <pc:docMk/>
            <pc:sldMasterMk cId="2129193786" sldId="2147483704"/>
            <pc:sldLayoutMk cId="288654557" sldId="2147483710"/>
          </pc:sldLayoutMkLst>
        </pc:sldLayoutChg>
        <pc:sldLayoutChg chg="add del mod replId">
          <pc:chgData name="Viveksaireddy koduru" userId="6750d5c3942ee4c5" providerId="Windows Live" clId="Web-{38DE32F6-B5C3-4EE5-9BA4-4321ED0E073D}" dt="2021-10-19T10:43:34.039" v="20"/>
          <pc:sldLayoutMkLst>
            <pc:docMk/>
            <pc:sldMasterMk cId="2129193786" sldId="2147483704"/>
            <pc:sldLayoutMk cId="2828702340" sldId="2147483711"/>
          </pc:sldLayoutMkLst>
        </pc:sldLayoutChg>
        <pc:sldLayoutChg chg="add del mod replId">
          <pc:chgData name="Viveksaireddy koduru" userId="6750d5c3942ee4c5" providerId="Windows Live" clId="Web-{38DE32F6-B5C3-4EE5-9BA4-4321ED0E073D}" dt="2021-10-19T10:43:34.039" v="20"/>
          <pc:sldLayoutMkLst>
            <pc:docMk/>
            <pc:sldMasterMk cId="2129193786" sldId="2147483704"/>
            <pc:sldLayoutMk cId="3457277301" sldId="2147483712"/>
          </pc:sldLayoutMkLst>
        </pc:sldLayoutChg>
        <pc:sldLayoutChg chg="add del mod replId">
          <pc:chgData name="Viveksaireddy koduru" userId="6750d5c3942ee4c5" providerId="Windows Live" clId="Web-{38DE32F6-B5C3-4EE5-9BA4-4321ED0E073D}" dt="2021-10-19T10:43:34.039" v="20"/>
          <pc:sldLayoutMkLst>
            <pc:docMk/>
            <pc:sldMasterMk cId="2129193786" sldId="2147483704"/>
            <pc:sldLayoutMk cId="307277672" sldId="2147483713"/>
          </pc:sldLayoutMkLst>
        </pc:sldLayoutChg>
        <pc:sldLayoutChg chg="add del mod replId">
          <pc:chgData name="Viveksaireddy koduru" userId="6750d5c3942ee4c5" providerId="Windows Live" clId="Web-{38DE32F6-B5C3-4EE5-9BA4-4321ED0E073D}" dt="2021-10-19T10:43:34.039" v="20"/>
          <pc:sldLayoutMkLst>
            <pc:docMk/>
            <pc:sldMasterMk cId="2129193786" sldId="2147483704"/>
            <pc:sldLayoutMk cId="914937832" sldId="2147483714"/>
          </pc:sldLayoutMkLst>
        </pc:sldLayoutChg>
        <pc:sldLayoutChg chg="add del mod replId">
          <pc:chgData name="Viveksaireddy koduru" userId="6750d5c3942ee4c5" providerId="Windows Live" clId="Web-{38DE32F6-B5C3-4EE5-9BA4-4321ED0E073D}" dt="2021-10-19T10:43:34.039" v="20"/>
          <pc:sldLayoutMkLst>
            <pc:docMk/>
            <pc:sldMasterMk cId="2129193786" sldId="2147483704"/>
            <pc:sldLayoutMk cId="743893262" sldId="2147483715"/>
          </pc:sldLayoutMkLst>
        </pc:sldLayoutChg>
      </pc:sldMasterChg>
      <pc:sldMasterChg chg="add del replId addSldLayout delSldLayout">
        <pc:chgData name="Viveksaireddy koduru" userId="6750d5c3942ee4c5" providerId="Windows Live" clId="Web-{38DE32F6-B5C3-4EE5-9BA4-4321ED0E073D}" dt="2021-10-19T10:43:33.961" v="19"/>
        <pc:sldMasterMkLst>
          <pc:docMk/>
          <pc:sldMasterMk cId="2659928399" sldId="2147483716"/>
        </pc:sldMasterMkLst>
        <pc:sldLayoutChg chg="add del">
          <pc:chgData name="Viveksaireddy koduru" userId="6750d5c3942ee4c5" providerId="Windows Live" clId="Web-{38DE32F6-B5C3-4EE5-9BA4-4321ED0E073D}" dt="2021-10-19T10:43:33.961" v="19"/>
          <pc:sldLayoutMkLst>
            <pc:docMk/>
            <pc:sldMasterMk cId="2659928399" sldId="2147483716"/>
            <pc:sldLayoutMk cId="1191605835" sldId="2147483717"/>
          </pc:sldLayoutMkLst>
        </pc:sldLayoutChg>
        <pc:sldLayoutChg chg="add del replId">
          <pc:chgData name="Viveksaireddy koduru" userId="6750d5c3942ee4c5" providerId="Windows Live" clId="Web-{38DE32F6-B5C3-4EE5-9BA4-4321ED0E073D}" dt="2021-10-19T10:43:33.961" v="19"/>
          <pc:sldLayoutMkLst>
            <pc:docMk/>
            <pc:sldMasterMk cId="2659928399" sldId="2147483716"/>
            <pc:sldLayoutMk cId="2309725836" sldId="2147483718"/>
          </pc:sldLayoutMkLst>
        </pc:sldLayoutChg>
        <pc:sldLayoutChg chg="add del replId">
          <pc:chgData name="Viveksaireddy koduru" userId="6750d5c3942ee4c5" providerId="Windows Live" clId="Web-{38DE32F6-B5C3-4EE5-9BA4-4321ED0E073D}" dt="2021-10-19T10:43:33.961" v="19"/>
          <pc:sldLayoutMkLst>
            <pc:docMk/>
            <pc:sldMasterMk cId="2659928399" sldId="2147483716"/>
            <pc:sldLayoutMk cId="4261653507" sldId="2147483719"/>
          </pc:sldLayoutMkLst>
        </pc:sldLayoutChg>
        <pc:sldLayoutChg chg="add del replId">
          <pc:chgData name="Viveksaireddy koduru" userId="6750d5c3942ee4c5" providerId="Windows Live" clId="Web-{38DE32F6-B5C3-4EE5-9BA4-4321ED0E073D}" dt="2021-10-19T10:43:33.961" v="19"/>
          <pc:sldLayoutMkLst>
            <pc:docMk/>
            <pc:sldMasterMk cId="2659928399" sldId="2147483716"/>
            <pc:sldLayoutMk cId="1754486962" sldId="2147483720"/>
          </pc:sldLayoutMkLst>
        </pc:sldLayoutChg>
        <pc:sldLayoutChg chg="add del replId">
          <pc:chgData name="Viveksaireddy koduru" userId="6750d5c3942ee4c5" providerId="Windows Live" clId="Web-{38DE32F6-B5C3-4EE5-9BA4-4321ED0E073D}" dt="2021-10-19T10:43:33.961" v="19"/>
          <pc:sldLayoutMkLst>
            <pc:docMk/>
            <pc:sldMasterMk cId="2659928399" sldId="2147483716"/>
            <pc:sldLayoutMk cId="882378264" sldId="2147483721"/>
          </pc:sldLayoutMkLst>
        </pc:sldLayoutChg>
        <pc:sldLayoutChg chg="add del replId">
          <pc:chgData name="Viveksaireddy koduru" userId="6750d5c3942ee4c5" providerId="Windows Live" clId="Web-{38DE32F6-B5C3-4EE5-9BA4-4321ED0E073D}" dt="2021-10-19T10:43:33.961" v="19"/>
          <pc:sldLayoutMkLst>
            <pc:docMk/>
            <pc:sldMasterMk cId="2659928399" sldId="2147483716"/>
            <pc:sldLayoutMk cId="4205339678" sldId="2147483722"/>
          </pc:sldLayoutMkLst>
        </pc:sldLayoutChg>
        <pc:sldLayoutChg chg="add del replId">
          <pc:chgData name="Viveksaireddy koduru" userId="6750d5c3942ee4c5" providerId="Windows Live" clId="Web-{38DE32F6-B5C3-4EE5-9BA4-4321ED0E073D}" dt="2021-10-19T10:43:33.961" v="19"/>
          <pc:sldLayoutMkLst>
            <pc:docMk/>
            <pc:sldMasterMk cId="2659928399" sldId="2147483716"/>
            <pc:sldLayoutMk cId="2522808016" sldId="2147483723"/>
          </pc:sldLayoutMkLst>
        </pc:sldLayoutChg>
        <pc:sldLayoutChg chg="add del replId">
          <pc:chgData name="Viveksaireddy koduru" userId="6750d5c3942ee4c5" providerId="Windows Live" clId="Web-{38DE32F6-B5C3-4EE5-9BA4-4321ED0E073D}" dt="2021-10-19T10:43:33.961" v="19"/>
          <pc:sldLayoutMkLst>
            <pc:docMk/>
            <pc:sldMasterMk cId="2659928399" sldId="2147483716"/>
            <pc:sldLayoutMk cId="2365419722" sldId="2147483724"/>
          </pc:sldLayoutMkLst>
        </pc:sldLayoutChg>
        <pc:sldLayoutChg chg="add del replId">
          <pc:chgData name="Viveksaireddy koduru" userId="6750d5c3942ee4c5" providerId="Windows Live" clId="Web-{38DE32F6-B5C3-4EE5-9BA4-4321ED0E073D}" dt="2021-10-19T10:43:33.961" v="19"/>
          <pc:sldLayoutMkLst>
            <pc:docMk/>
            <pc:sldMasterMk cId="2659928399" sldId="2147483716"/>
            <pc:sldLayoutMk cId="259888166" sldId="2147483725"/>
          </pc:sldLayoutMkLst>
        </pc:sldLayoutChg>
        <pc:sldLayoutChg chg="add del replId">
          <pc:chgData name="Viveksaireddy koduru" userId="6750d5c3942ee4c5" providerId="Windows Live" clId="Web-{38DE32F6-B5C3-4EE5-9BA4-4321ED0E073D}" dt="2021-10-19T10:43:33.961" v="19"/>
          <pc:sldLayoutMkLst>
            <pc:docMk/>
            <pc:sldMasterMk cId="2659928399" sldId="2147483716"/>
            <pc:sldLayoutMk cId="960355046" sldId="2147483726"/>
          </pc:sldLayoutMkLst>
        </pc:sldLayoutChg>
        <pc:sldLayoutChg chg="add del replId">
          <pc:chgData name="Viveksaireddy koduru" userId="6750d5c3942ee4c5" providerId="Windows Live" clId="Web-{38DE32F6-B5C3-4EE5-9BA4-4321ED0E073D}" dt="2021-10-19T10:43:33.961" v="19"/>
          <pc:sldLayoutMkLst>
            <pc:docMk/>
            <pc:sldMasterMk cId="2659928399" sldId="2147483716"/>
            <pc:sldLayoutMk cId="4175287456" sldId="2147483727"/>
          </pc:sldLayoutMkLst>
        </pc:sldLayoutChg>
      </pc:sldMasterChg>
      <pc:sldMasterChg chg="add del addSldLayout delSldLayout">
        <pc:chgData name="Viveksaireddy koduru" userId="6750d5c3942ee4c5" providerId="Windows Live" clId="Web-{38DE32F6-B5C3-4EE5-9BA4-4321ED0E073D}" dt="2021-10-19T10:43:34.039" v="20"/>
        <pc:sldMasterMkLst>
          <pc:docMk/>
          <pc:sldMasterMk cId="4070885510" sldId="2147483729"/>
        </pc:sldMasterMkLst>
        <pc:sldLayoutChg chg="add del">
          <pc:chgData name="Viveksaireddy koduru" userId="6750d5c3942ee4c5" providerId="Windows Live" clId="Web-{38DE32F6-B5C3-4EE5-9BA4-4321ED0E073D}" dt="2021-10-19T10:43:34.039" v="20"/>
          <pc:sldLayoutMkLst>
            <pc:docMk/>
            <pc:sldMasterMk cId="4070885510" sldId="2147483729"/>
            <pc:sldLayoutMk cId="1243969278" sldId="2147483718"/>
          </pc:sldLayoutMkLst>
        </pc:sldLayoutChg>
        <pc:sldLayoutChg chg="add del">
          <pc:chgData name="Viveksaireddy koduru" userId="6750d5c3942ee4c5" providerId="Windows Live" clId="Web-{38DE32F6-B5C3-4EE5-9BA4-4321ED0E073D}" dt="2021-10-19T10:43:34.039" v="20"/>
          <pc:sldLayoutMkLst>
            <pc:docMk/>
            <pc:sldMasterMk cId="4070885510" sldId="2147483729"/>
            <pc:sldLayoutMk cId="2958146451" sldId="2147483719"/>
          </pc:sldLayoutMkLst>
        </pc:sldLayoutChg>
        <pc:sldLayoutChg chg="add del">
          <pc:chgData name="Viveksaireddy koduru" userId="6750d5c3942ee4c5" providerId="Windows Live" clId="Web-{38DE32F6-B5C3-4EE5-9BA4-4321ED0E073D}" dt="2021-10-19T10:43:34.039" v="20"/>
          <pc:sldLayoutMkLst>
            <pc:docMk/>
            <pc:sldMasterMk cId="4070885510" sldId="2147483729"/>
            <pc:sldLayoutMk cId="4236142852" sldId="2147483720"/>
          </pc:sldLayoutMkLst>
        </pc:sldLayoutChg>
        <pc:sldLayoutChg chg="add del">
          <pc:chgData name="Viveksaireddy koduru" userId="6750d5c3942ee4c5" providerId="Windows Live" clId="Web-{38DE32F6-B5C3-4EE5-9BA4-4321ED0E073D}" dt="2021-10-19T10:43:34.039" v="20"/>
          <pc:sldLayoutMkLst>
            <pc:docMk/>
            <pc:sldMasterMk cId="4070885510" sldId="2147483729"/>
            <pc:sldLayoutMk cId="3831040049" sldId="2147483721"/>
          </pc:sldLayoutMkLst>
        </pc:sldLayoutChg>
        <pc:sldLayoutChg chg="add del">
          <pc:chgData name="Viveksaireddy koduru" userId="6750d5c3942ee4c5" providerId="Windows Live" clId="Web-{38DE32F6-B5C3-4EE5-9BA4-4321ED0E073D}" dt="2021-10-19T10:43:34.039" v="20"/>
          <pc:sldLayoutMkLst>
            <pc:docMk/>
            <pc:sldMasterMk cId="4070885510" sldId="2147483729"/>
            <pc:sldLayoutMk cId="2031618905" sldId="2147483722"/>
          </pc:sldLayoutMkLst>
        </pc:sldLayoutChg>
        <pc:sldLayoutChg chg="add del">
          <pc:chgData name="Viveksaireddy koduru" userId="6750d5c3942ee4c5" providerId="Windows Live" clId="Web-{38DE32F6-B5C3-4EE5-9BA4-4321ED0E073D}" dt="2021-10-19T10:43:34.039" v="20"/>
          <pc:sldLayoutMkLst>
            <pc:docMk/>
            <pc:sldMasterMk cId="4070885510" sldId="2147483729"/>
            <pc:sldLayoutMk cId="1024537702" sldId="2147483723"/>
          </pc:sldLayoutMkLst>
        </pc:sldLayoutChg>
        <pc:sldLayoutChg chg="add del">
          <pc:chgData name="Viveksaireddy koduru" userId="6750d5c3942ee4c5" providerId="Windows Live" clId="Web-{38DE32F6-B5C3-4EE5-9BA4-4321ED0E073D}" dt="2021-10-19T10:43:34.039" v="20"/>
          <pc:sldLayoutMkLst>
            <pc:docMk/>
            <pc:sldMasterMk cId="4070885510" sldId="2147483729"/>
            <pc:sldLayoutMk cId="2322657552" sldId="2147483724"/>
          </pc:sldLayoutMkLst>
        </pc:sldLayoutChg>
        <pc:sldLayoutChg chg="add del">
          <pc:chgData name="Viveksaireddy koduru" userId="6750d5c3942ee4c5" providerId="Windows Live" clId="Web-{38DE32F6-B5C3-4EE5-9BA4-4321ED0E073D}" dt="2021-10-19T10:43:34.039" v="20"/>
          <pc:sldLayoutMkLst>
            <pc:docMk/>
            <pc:sldMasterMk cId="4070885510" sldId="2147483729"/>
            <pc:sldLayoutMk cId="2445765990" sldId="2147483725"/>
          </pc:sldLayoutMkLst>
        </pc:sldLayoutChg>
        <pc:sldLayoutChg chg="add del">
          <pc:chgData name="Viveksaireddy koduru" userId="6750d5c3942ee4c5" providerId="Windows Live" clId="Web-{38DE32F6-B5C3-4EE5-9BA4-4321ED0E073D}" dt="2021-10-19T10:43:34.039" v="20"/>
          <pc:sldLayoutMkLst>
            <pc:docMk/>
            <pc:sldMasterMk cId="4070885510" sldId="2147483729"/>
            <pc:sldLayoutMk cId="2852128303" sldId="2147483726"/>
          </pc:sldLayoutMkLst>
        </pc:sldLayoutChg>
        <pc:sldLayoutChg chg="add del">
          <pc:chgData name="Viveksaireddy koduru" userId="6750d5c3942ee4c5" providerId="Windows Live" clId="Web-{38DE32F6-B5C3-4EE5-9BA4-4321ED0E073D}" dt="2021-10-19T10:43:34.039" v="20"/>
          <pc:sldLayoutMkLst>
            <pc:docMk/>
            <pc:sldMasterMk cId="4070885510" sldId="2147483729"/>
            <pc:sldLayoutMk cId="2730642434" sldId="2147483727"/>
          </pc:sldLayoutMkLst>
        </pc:sldLayoutChg>
        <pc:sldLayoutChg chg="add del">
          <pc:chgData name="Viveksaireddy koduru" userId="6750d5c3942ee4c5" providerId="Windows Live" clId="Web-{38DE32F6-B5C3-4EE5-9BA4-4321ED0E073D}" dt="2021-10-19T10:43:34.039" v="20"/>
          <pc:sldLayoutMkLst>
            <pc:docMk/>
            <pc:sldMasterMk cId="4070885510" sldId="2147483729"/>
            <pc:sldLayoutMk cId="3359099068" sldId="2147483728"/>
          </pc:sldLayoutMkLst>
        </pc:sldLayoutChg>
      </pc:sldMasterChg>
      <pc:sldMasterChg chg="add del addSldLayout delSldLayout">
        <pc:chgData name="Viveksaireddy koduru" userId="6750d5c3942ee4c5" providerId="Windows Live" clId="Web-{38DE32F6-B5C3-4EE5-9BA4-4321ED0E073D}" dt="2021-10-19T08:52:33.090" v="6"/>
        <pc:sldMasterMkLst>
          <pc:docMk/>
          <pc:sldMasterMk cId="2828605653" sldId="2147483755"/>
        </pc:sldMasterMkLst>
        <pc:sldLayoutChg chg="add del">
          <pc:chgData name="Viveksaireddy koduru" userId="6750d5c3942ee4c5" providerId="Windows Live" clId="Web-{38DE32F6-B5C3-4EE5-9BA4-4321ED0E073D}" dt="2021-10-19T08:52:33.090" v="6"/>
          <pc:sldLayoutMkLst>
            <pc:docMk/>
            <pc:sldMasterMk cId="2828605653" sldId="2147483755"/>
            <pc:sldLayoutMk cId="839137281" sldId="2147483744"/>
          </pc:sldLayoutMkLst>
        </pc:sldLayoutChg>
        <pc:sldLayoutChg chg="add del">
          <pc:chgData name="Viveksaireddy koduru" userId="6750d5c3942ee4c5" providerId="Windows Live" clId="Web-{38DE32F6-B5C3-4EE5-9BA4-4321ED0E073D}" dt="2021-10-19T08:52:33.090" v="6"/>
          <pc:sldLayoutMkLst>
            <pc:docMk/>
            <pc:sldMasterMk cId="2828605653" sldId="2147483755"/>
            <pc:sldLayoutMk cId="4150650978" sldId="2147483745"/>
          </pc:sldLayoutMkLst>
        </pc:sldLayoutChg>
        <pc:sldLayoutChg chg="add del">
          <pc:chgData name="Viveksaireddy koduru" userId="6750d5c3942ee4c5" providerId="Windows Live" clId="Web-{38DE32F6-B5C3-4EE5-9BA4-4321ED0E073D}" dt="2021-10-19T08:52:33.090" v="6"/>
          <pc:sldLayoutMkLst>
            <pc:docMk/>
            <pc:sldMasterMk cId="2828605653" sldId="2147483755"/>
            <pc:sldLayoutMk cId="1344819621" sldId="2147483746"/>
          </pc:sldLayoutMkLst>
        </pc:sldLayoutChg>
        <pc:sldLayoutChg chg="add del">
          <pc:chgData name="Viveksaireddy koduru" userId="6750d5c3942ee4c5" providerId="Windows Live" clId="Web-{38DE32F6-B5C3-4EE5-9BA4-4321ED0E073D}" dt="2021-10-19T08:52:33.090" v="6"/>
          <pc:sldLayoutMkLst>
            <pc:docMk/>
            <pc:sldMasterMk cId="2828605653" sldId="2147483755"/>
            <pc:sldLayoutMk cId="4100648993" sldId="2147483747"/>
          </pc:sldLayoutMkLst>
        </pc:sldLayoutChg>
        <pc:sldLayoutChg chg="add del">
          <pc:chgData name="Viveksaireddy koduru" userId="6750d5c3942ee4c5" providerId="Windows Live" clId="Web-{38DE32F6-B5C3-4EE5-9BA4-4321ED0E073D}" dt="2021-10-19T08:52:33.090" v="6"/>
          <pc:sldLayoutMkLst>
            <pc:docMk/>
            <pc:sldMasterMk cId="2828605653" sldId="2147483755"/>
            <pc:sldLayoutMk cId="2994319706" sldId="2147483748"/>
          </pc:sldLayoutMkLst>
        </pc:sldLayoutChg>
        <pc:sldLayoutChg chg="add del">
          <pc:chgData name="Viveksaireddy koduru" userId="6750d5c3942ee4c5" providerId="Windows Live" clId="Web-{38DE32F6-B5C3-4EE5-9BA4-4321ED0E073D}" dt="2021-10-19T08:52:33.090" v="6"/>
          <pc:sldLayoutMkLst>
            <pc:docMk/>
            <pc:sldMasterMk cId="2828605653" sldId="2147483755"/>
            <pc:sldLayoutMk cId="3781274059" sldId="2147483749"/>
          </pc:sldLayoutMkLst>
        </pc:sldLayoutChg>
        <pc:sldLayoutChg chg="add del">
          <pc:chgData name="Viveksaireddy koduru" userId="6750d5c3942ee4c5" providerId="Windows Live" clId="Web-{38DE32F6-B5C3-4EE5-9BA4-4321ED0E073D}" dt="2021-10-19T08:52:33.090" v="6"/>
          <pc:sldLayoutMkLst>
            <pc:docMk/>
            <pc:sldMasterMk cId="2828605653" sldId="2147483755"/>
            <pc:sldLayoutMk cId="2521168706" sldId="2147483750"/>
          </pc:sldLayoutMkLst>
        </pc:sldLayoutChg>
        <pc:sldLayoutChg chg="add del">
          <pc:chgData name="Viveksaireddy koduru" userId="6750d5c3942ee4c5" providerId="Windows Live" clId="Web-{38DE32F6-B5C3-4EE5-9BA4-4321ED0E073D}" dt="2021-10-19T08:52:33.090" v="6"/>
          <pc:sldLayoutMkLst>
            <pc:docMk/>
            <pc:sldMasterMk cId="2828605653" sldId="2147483755"/>
            <pc:sldLayoutMk cId="695003168" sldId="2147483751"/>
          </pc:sldLayoutMkLst>
        </pc:sldLayoutChg>
        <pc:sldLayoutChg chg="add del">
          <pc:chgData name="Viveksaireddy koduru" userId="6750d5c3942ee4c5" providerId="Windows Live" clId="Web-{38DE32F6-B5C3-4EE5-9BA4-4321ED0E073D}" dt="2021-10-19T08:52:33.090" v="6"/>
          <pc:sldLayoutMkLst>
            <pc:docMk/>
            <pc:sldMasterMk cId="2828605653" sldId="2147483755"/>
            <pc:sldLayoutMk cId="1653182801" sldId="2147483752"/>
          </pc:sldLayoutMkLst>
        </pc:sldLayoutChg>
        <pc:sldLayoutChg chg="add del">
          <pc:chgData name="Viveksaireddy koduru" userId="6750d5c3942ee4c5" providerId="Windows Live" clId="Web-{38DE32F6-B5C3-4EE5-9BA4-4321ED0E073D}" dt="2021-10-19T08:52:33.090" v="6"/>
          <pc:sldLayoutMkLst>
            <pc:docMk/>
            <pc:sldMasterMk cId="2828605653" sldId="2147483755"/>
            <pc:sldLayoutMk cId="1836834260" sldId="2147483753"/>
          </pc:sldLayoutMkLst>
        </pc:sldLayoutChg>
        <pc:sldLayoutChg chg="add del">
          <pc:chgData name="Viveksaireddy koduru" userId="6750d5c3942ee4c5" providerId="Windows Live" clId="Web-{38DE32F6-B5C3-4EE5-9BA4-4321ED0E073D}" dt="2021-10-19T08:52:33.090" v="6"/>
          <pc:sldLayoutMkLst>
            <pc:docMk/>
            <pc:sldMasterMk cId="2828605653" sldId="2147483755"/>
            <pc:sldLayoutMk cId="2460035284" sldId="2147483754"/>
          </pc:sldLayoutMkLst>
        </pc:sldLayoutChg>
      </pc:sldMasterChg>
      <pc:sldMasterChg chg="add del addSldLayout delSldLayout">
        <pc:chgData name="Viveksaireddy koduru" userId="6750d5c3942ee4c5" providerId="Windows Live" clId="Web-{38DE32F6-B5C3-4EE5-9BA4-4321ED0E073D}" dt="2021-10-19T08:52:28.933" v="4"/>
        <pc:sldMasterMkLst>
          <pc:docMk/>
          <pc:sldMasterMk cId="837504113" sldId="2147483768"/>
        </pc:sldMasterMkLst>
        <pc:sldLayoutChg chg="add del">
          <pc:chgData name="Viveksaireddy koduru" userId="6750d5c3942ee4c5" providerId="Windows Live" clId="Web-{38DE32F6-B5C3-4EE5-9BA4-4321ED0E073D}" dt="2021-10-19T08:52:28.933" v="4"/>
          <pc:sldLayoutMkLst>
            <pc:docMk/>
            <pc:sldMasterMk cId="837504113" sldId="2147483768"/>
            <pc:sldLayoutMk cId="2824434741" sldId="2147483757"/>
          </pc:sldLayoutMkLst>
        </pc:sldLayoutChg>
        <pc:sldLayoutChg chg="add del">
          <pc:chgData name="Viveksaireddy koduru" userId="6750d5c3942ee4c5" providerId="Windows Live" clId="Web-{38DE32F6-B5C3-4EE5-9BA4-4321ED0E073D}" dt="2021-10-19T08:52:28.933" v="4"/>
          <pc:sldLayoutMkLst>
            <pc:docMk/>
            <pc:sldMasterMk cId="837504113" sldId="2147483768"/>
            <pc:sldLayoutMk cId="319330737" sldId="2147483758"/>
          </pc:sldLayoutMkLst>
        </pc:sldLayoutChg>
        <pc:sldLayoutChg chg="add del">
          <pc:chgData name="Viveksaireddy koduru" userId="6750d5c3942ee4c5" providerId="Windows Live" clId="Web-{38DE32F6-B5C3-4EE5-9BA4-4321ED0E073D}" dt="2021-10-19T08:52:28.933" v="4"/>
          <pc:sldLayoutMkLst>
            <pc:docMk/>
            <pc:sldMasterMk cId="837504113" sldId="2147483768"/>
            <pc:sldLayoutMk cId="3881211524" sldId="2147483759"/>
          </pc:sldLayoutMkLst>
        </pc:sldLayoutChg>
        <pc:sldLayoutChg chg="add del">
          <pc:chgData name="Viveksaireddy koduru" userId="6750d5c3942ee4c5" providerId="Windows Live" clId="Web-{38DE32F6-B5C3-4EE5-9BA4-4321ED0E073D}" dt="2021-10-19T08:52:28.933" v="4"/>
          <pc:sldLayoutMkLst>
            <pc:docMk/>
            <pc:sldMasterMk cId="837504113" sldId="2147483768"/>
            <pc:sldLayoutMk cId="1373118909" sldId="2147483760"/>
          </pc:sldLayoutMkLst>
        </pc:sldLayoutChg>
        <pc:sldLayoutChg chg="add del">
          <pc:chgData name="Viveksaireddy koduru" userId="6750d5c3942ee4c5" providerId="Windows Live" clId="Web-{38DE32F6-B5C3-4EE5-9BA4-4321ED0E073D}" dt="2021-10-19T08:52:28.933" v="4"/>
          <pc:sldLayoutMkLst>
            <pc:docMk/>
            <pc:sldMasterMk cId="837504113" sldId="2147483768"/>
            <pc:sldLayoutMk cId="3394117047" sldId="2147483761"/>
          </pc:sldLayoutMkLst>
        </pc:sldLayoutChg>
        <pc:sldLayoutChg chg="add del">
          <pc:chgData name="Viveksaireddy koduru" userId="6750d5c3942ee4c5" providerId="Windows Live" clId="Web-{38DE32F6-B5C3-4EE5-9BA4-4321ED0E073D}" dt="2021-10-19T08:52:28.933" v="4"/>
          <pc:sldLayoutMkLst>
            <pc:docMk/>
            <pc:sldMasterMk cId="837504113" sldId="2147483768"/>
            <pc:sldLayoutMk cId="2160134405" sldId="2147483762"/>
          </pc:sldLayoutMkLst>
        </pc:sldLayoutChg>
        <pc:sldLayoutChg chg="add del">
          <pc:chgData name="Viveksaireddy koduru" userId="6750d5c3942ee4c5" providerId="Windows Live" clId="Web-{38DE32F6-B5C3-4EE5-9BA4-4321ED0E073D}" dt="2021-10-19T08:52:28.933" v="4"/>
          <pc:sldLayoutMkLst>
            <pc:docMk/>
            <pc:sldMasterMk cId="837504113" sldId="2147483768"/>
            <pc:sldLayoutMk cId="2309555879" sldId="2147483763"/>
          </pc:sldLayoutMkLst>
        </pc:sldLayoutChg>
        <pc:sldLayoutChg chg="add del">
          <pc:chgData name="Viveksaireddy koduru" userId="6750d5c3942ee4c5" providerId="Windows Live" clId="Web-{38DE32F6-B5C3-4EE5-9BA4-4321ED0E073D}" dt="2021-10-19T08:52:28.933" v="4"/>
          <pc:sldLayoutMkLst>
            <pc:docMk/>
            <pc:sldMasterMk cId="837504113" sldId="2147483768"/>
            <pc:sldLayoutMk cId="3081361044" sldId="2147483764"/>
          </pc:sldLayoutMkLst>
        </pc:sldLayoutChg>
        <pc:sldLayoutChg chg="add del">
          <pc:chgData name="Viveksaireddy koduru" userId="6750d5c3942ee4c5" providerId="Windows Live" clId="Web-{38DE32F6-B5C3-4EE5-9BA4-4321ED0E073D}" dt="2021-10-19T08:52:28.933" v="4"/>
          <pc:sldLayoutMkLst>
            <pc:docMk/>
            <pc:sldMasterMk cId="837504113" sldId="2147483768"/>
            <pc:sldLayoutMk cId="3743386363" sldId="2147483765"/>
          </pc:sldLayoutMkLst>
        </pc:sldLayoutChg>
        <pc:sldLayoutChg chg="add del">
          <pc:chgData name="Viveksaireddy koduru" userId="6750d5c3942ee4c5" providerId="Windows Live" clId="Web-{38DE32F6-B5C3-4EE5-9BA4-4321ED0E073D}" dt="2021-10-19T08:52:28.933" v="4"/>
          <pc:sldLayoutMkLst>
            <pc:docMk/>
            <pc:sldMasterMk cId="837504113" sldId="2147483768"/>
            <pc:sldLayoutMk cId="2865477944" sldId="2147483766"/>
          </pc:sldLayoutMkLst>
        </pc:sldLayoutChg>
        <pc:sldLayoutChg chg="add del">
          <pc:chgData name="Viveksaireddy koduru" userId="6750d5c3942ee4c5" providerId="Windows Live" clId="Web-{38DE32F6-B5C3-4EE5-9BA4-4321ED0E073D}" dt="2021-10-19T08:52:28.933" v="4"/>
          <pc:sldLayoutMkLst>
            <pc:docMk/>
            <pc:sldMasterMk cId="837504113" sldId="2147483768"/>
            <pc:sldLayoutMk cId="3222940577" sldId="214748376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0748D-11F6-4E9A-B73D-1946D38CB52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3F71149-EBB2-4B23-A7C6-0BAA640FD1D4}">
      <dgm:prSet/>
      <dgm:spPr/>
      <dgm:t>
        <a:bodyPr/>
        <a:lstStyle/>
        <a:p>
          <a:r>
            <a:rPr lang="en-GB">
              <a:latin typeface="The Serif Hand Black"/>
            </a:rPr>
            <a:t>TEAM</a:t>
          </a:r>
          <a:r>
            <a:rPr lang="en-GB"/>
            <a:t> </a:t>
          </a:r>
          <a:r>
            <a:rPr lang="en-GB">
              <a:latin typeface="The Serif Hand Black"/>
            </a:rPr>
            <a:t>MEMBERS</a:t>
          </a:r>
          <a:endParaRPr lang="en-US"/>
        </a:p>
      </dgm:t>
    </dgm:pt>
    <dgm:pt modelId="{42F8F5D8-37DB-47AB-B2A2-B81B336FBD61}" type="parTrans" cxnId="{CDB22D78-8385-48FE-9CB0-9D71755A5C13}">
      <dgm:prSet/>
      <dgm:spPr/>
      <dgm:t>
        <a:bodyPr/>
        <a:lstStyle/>
        <a:p>
          <a:endParaRPr lang="en-US"/>
        </a:p>
      </dgm:t>
    </dgm:pt>
    <dgm:pt modelId="{17844E2E-B740-4ABA-9E43-1ED26DA6877F}" type="sibTrans" cxnId="{CDB22D78-8385-48FE-9CB0-9D71755A5C13}">
      <dgm:prSet/>
      <dgm:spPr/>
      <dgm:t>
        <a:bodyPr/>
        <a:lstStyle/>
        <a:p>
          <a:endParaRPr lang="en-US"/>
        </a:p>
      </dgm:t>
    </dgm:pt>
    <dgm:pt modelId="{A2EBEDBD-882E-41FF-B520-1CCA1B8541C0}">
      <dgm:prSet/>
      <dgm:spPr/>
      <dgm:t>
        <a:bodyPr/>
        <a:lstStyle/>
        <a:p>
          <a:r>
            <a:rPr lang="en-GB">
              <a:latin typeface="The Serif Hand Black"/>
            </a:rPr>
            <a:t>INTRODUCTION</a:t>
          </a:r>
          <a:endParaRPr lang="en-US"/>
        </a:p>
      </dgm:t>
    </dgm:pt>
    <dgm:pt modelId="{172FC0A4-B2CE-405A-B869-D702C9115D99}" type="parTrans" cxnId="{66AFE87A-D476-4AFF-84D6-A052530A0A3D}">
      <dgm:prSet/>
      <dgm:spPr/>
      <dgm:t>
        <a:bodyPr/>
        <a:lstStyle/>
        <a:p>
          <a:endParaRPr lang="en-US"/>
        </a:p>
      </dgm:t>
    </dgm:pt>
    <dgm:pt modelId="{A7D7F8BC-7481-437C-AFAB-80FB13D7F86C}" type="sibTrans" cxnId="{66AFE87A-D476-4AFF-84D6-A052530A0A3D}">
      <dgm:prSet/>
      <dgm:spPr/>
      <dgm:t>
        <a:bodyPr/>
        <a:lstStyle/>
        <a:p>
          <a:endParaRPr lang="en-US"/>
        </a:p>
      </dgm:t>
    </dgm:pt>
    <dgm:pt modelId="{D24FD7D3-4F51-4B64-8636-41826509039B}">
      <dgm:prSet/>
      <dgm:spPr/>
      <dgm:t>
        <a:bodyPr/>
        <a:lstStyle/>
        <a:p>
          <a:r>
            <a:rPr lang="en-GB">
              <a:latin typeface="The Serif Hand Black"/>
            </a:rPr>
            <a:t>SCHEMA</a:t>
          </a:r>
          <a:r>
            <a:rPr lang="en-GB"/>
            <a:t> </a:t>
          </a:r>
          <a:r>
            <a:rPr lang="en-GB">
              <a:latin typeface="The Serif Hand Black"/>
            </a:rPr>
            <a:t>DIAGRAM</a:t>
          </a:r>
          <a:endParaRPr lang="en-US"/>
        </a:p>
      </dgm:t>
    </dgm:pt>
    <dgm:pt modelId="{8A73E617-E594-4258-89AF-D1036963643F}" type="parTrans" cxnId="{36A8BE02-4A84-4151-801C-5DEF7F8D5F97}">
      <dgm:prSet/>
      <dgm:spPr/>
      <dgm:t>
        <a:bodyPr/>
        <a:lstStyle/>
        <a:p>
          <a:endParaRPr lang="en-US"/>
        </a:p>
      </dgm:t>
    </dgm:pt>
    <dgm:pt modelId="{A6C1FA11-2E52-49F3-8A55-BD1F8C4C0FDA}" type="sibTrans" cxnId="{36A8BE02-4A84-4151-801C-5DEF7F8D5F97}">
      <dgm:prSet/>
      <dgm:spPr/>
      <dgm:t>
        <a:bodyPr/>
        <a:lstStyle/>
        <a:p>
          <a:endParaRPr lang="en-US"/>
        </a:p>
      </dgm:t>
    </dgm:pt>
    <dgm:pt modelId="{6373E024-8E3E-4DB3-9484-E8891E059F2D}">
      <dgm:prSet/>
      <dgm:spPr/>
      <dgm:t>
        <a:bodyPr/>
        <a:lstStyle/>
        <a:p>
          <a:r>
            <a:rPr lang="en-GB">
              <a:latin typeface="The Serif Hand Black"/>
            </a:rPr>
            <a:t>ER</a:t>
          </a:r>
          <a:r>
            <a:rPr lang="en-GB"/>
            <a:t> </a:t>
          </a:r>
          <a:r>
            <a:rPr lang="en-GB">
              <a:latin typeface="The Serif Hand Black"/>
            </a:rPr>
            <a:t>DIAGRAM</a:t>
          </a:r>
          <a:endParaRPr lang="en-US"/>
        </a:p>
      </dgm:t>
    </dgm:pt>
    <dgm:pt modelId="{733721F2-C86C-4DD3-ACFE-4BA14E67F798}" type="parTrans" cxnId="{A23D60AA-0AF9-4F93-82EE-67E0E4BF61CB}">
      <dgm:prSet/>
      <dgm:spPr/>
      <dgm:t>
        <a:bodyPr/>
        <a:lstStyle/>
        <a:p>
          <a:endParaRPr lang="en-US"/>
        </a:p>
      </dgm:t>
    </dgm:pt>
    <dgm:pt modelId="{575B5C5B-060F-4CF1-B2F4-08034C264A01}" type="sibTrans" cxnId="{A23D60AA-0AF9-4F93-82EE-67E0E4BF61CB}">
      <dgm:prSet/>
      <dgm:spPr/>
      <dgm:t>
        <a:bodyPr/>
        <a:lstStyle/>
        <a:p>
          <a:endParaRPr lang="en-US"/>
        </a:p>
      </dgm:t>
    </dgm:pt>
    <dgm:pt modelId="{FB48F5D7-01E8-4765-9E3E-19B91050E03B}" type="pres">
      <dgm:prSet presAssocID="{2F40748D-11F6-4E9A-B73D-1946D38CB52B}" presName="hierChild1" presStyleCnt="0">
        <dgm:presLayoutVars>
          <dgm:chPref val="1"/>
          <dgm:dir/>
          <dgm:animOne val="branch"/>
          <dgm:animLvl val="lvl"/>
          <dgm:resizeHandles/>
        </dgm:presLayoutVars>
      </dgm:prSet>
      <dgm:spPr/>
    </dgm:pt>
    <dgm:pt modelId="{F96803A5-9CC4-45E7-9AD7-3E0B94D45AF6}" type="pres">
      <dgm:prSet presAssocID="{03F71149-EBB2-4B23-A7C6-0BAA640FD1D4}" presName="hierRoot1" presStyleCnt="0"/>
      <dgm:spPr/>
    </dgm:pt>
    <dgm:pt modelId="{299C0A2A-3ACB-451C-B170-7CEB5E2F2185}" type="pres">
      <dgm:prSet presAssocID="{03F71149-EBB2-4B23-A7C6-0BAA640FD1D4}" presName="composite" presStyleCnt="0"/>
      <dgm:spPr/>
    </dgm:pt>
    <dgm:pt modelId="{095C1DD5-0DDC-4589-86D2-FA60390DD824}" type="pres">
      <dgm:prSet presAssocID="{03F71149-EBB2-4B23-A7C6-0BAA640FD1D4}" presName="background" presStyleLbl="node0" presStyleIdx="0" presStyleCnt="4"/>
      <dgm:spPr/>
    </dgm:pt>
    <dgm:pt modelId="{26A76C51-87F4-416F-B21D-391C1B27010D}" type="pres">
      <dgm:prSet presAssocID="{03F71149-EBB2-4B23-A7C6-0BAA640FD1D4}" presName="text" presStyleLbl="fgAcc0" presStyleIdx="0" presStyleCnt="4">
        <dgm:presLayoutVars>
          <dgm:chPref val="3"/>
        </dgm:presLayoutVars>
      </dgm:prSet>
      <dgm:spPr/>
    </dgm:pt>
    <dgm:pt modelId="{2C4FB7CC-252C-45B6-9583-5D73EEF6BAAE}" type="pres">
      <dgm:prSet presAssocID="{03F71149-EBB2-4B23-A7C6-0BAA640FD1D4}" presName="hierChild2" presStyleCnt="0"/>
      <dgm:spPr/>
    </dgm:pt>
    <dgm:pt modelId="{6320D8C8-A263-49A5-9FC2-45ADA6523B46}" type="pres">
      <dgm:prSet presAssocID="{A2EBEDBD-882E-41FF-B520-1CCA1B8541C0}" presName="hierRoot1" presStyleCnt="0"/>
      <dgm:spPr/>
    </dgm:pt>
    <dgm:pt modelId="{A2831133-7238-4605-B796-BFD8E888CD7F}" type="pres">
      <dgm:prSet presAssocID="{A2EBEDBD-882E-41FF-B520-1CCA1B8541C0}" presName="composite" presStyleCnt="0"/>
      <dgm:spPr/>
    </dgm:pt>
    <dgm:pt modelId="{DAE27913-A91D-46DF-B047-C4983E60FD02}" type="pres">
      <dgm:prSet presAssocID="{A2EBEDBD-882E-41FF-B520-1CCA1B8541C0}" presName="background" presStyleLbl="node0" presStyleIdx="1" presStyleCnt="4"/>
      <dgm:spPr/>
    </dgm:pt>
    <dgm:pt modelId="{B2687236-0AA4-476F-B3C1-3D45A7288D4D}" type="pres">
      <dgm:prSet presAssocID="{A2EBEDBD-882E-41FF-B520-1CCA1B8541C0}" presName="text" presStyleLbl="fgAcc0" presStyleIdx="1" presStyleCnt="4">
        <dgm:presLayoutVars>
          <dgm:chPref val="3"/>
        </dgm:presLayoutVars>
      </dgm:prSet>
      <dgm:spPr/>
    </dgm:pt>
    <dgm:pt modelId="{44DF3E3B-0AB1-41A9-B79C-163C0B2D535D}" type="pres">
      <dgm:prSet presAssocID="{A2EBEDBD-882E-41FF-B520-1CCA1B8541C0}" presName="hierChild2" presStyleCnt="0"/>
      <dgm:spPr/>
    </dgm:pt>
    <dgm:pt modelId="{134D45DD-CAA0-49B3-A5D0-D025ABAB93F9}" type="pres">
      <dgm:prSet presAssocID="{D24FD7D3-4F51-4B64-8636-41826509039B}" presName="hierRoot1" presStyleCnt="0"/>
      <dgm:spPr/>
    </dgm:pt>
    <dgm:pt modelId="{54A3AA5E-3F28-46C8-A5EE-BA604C2C601A}" type="pres">
      <dgm:prSet presAssocID="{D24FD7D3-4F51-4B64-8636-41826509039B}" presName="composite" presStyleCnt="0"/>
      <dgm:spPr/>
    </dgm:pt>
    <dgm:pt modelId="{AA02DF80-C145-4D2B-AD7A-873BD805AD30}" type="pres">
      <dgm:prSet presAssocID="{D24FD7D3-4F51-4B64-8636-41826509039B}" presName="background" presStyleLbl="node0" presStyleIdx="2" presStyleCnt="4"/>
      <dgm:spPr/>
    </dgm:pt>
    <dgm:pt modelId="{3823043C-6EF7-4934-ABFA-1EE7AC5BF7FD}" type="pres">
      <dgm:prSet presAssocID="{D24FD7D3-4F51-4B64-8636-41826509039B}" presName="text" presStyleLbl="fgAcc0" presStyleIdx="2" presStyleCnt="4">
        <dgm:presLayoutVars>
          <dgm:chPref val="3"/>
        </dgm:presLayoutVars>
      </dgm:prSet>
      <dgm:spPr/>
    </dgm:pt>
    <dgm:pt modelId="{A681ABDC-BA05-46BC-B99B-2C3B9B95D2F1}" type="pres">
      <dgm:prSet presAssocID="{D24FD7D3-4F51-4B64-8636-41826509039B}" presName="hierChild2" presStyleCnt="0"/>
      <dgm:spPr/>
    </dgm:pt>
    <dgm:pt modelId="{81A084CF-49D1-41F7-B81E-65BC8AB5C5B6}" type="pres">
      <dgm:prSet presAssocID="{6373E024-8E3E-4DB3-9484-E8891E059F2D}" presName="hierRoot1" presStyleCnt="0"/>
      <dgm:spPr/>
    </dgm:pt>
    <dgm:pt modelId="{B2AAC5A2-776A-4BF9-AAE8-C8CC7D3FE9C7}" type="pres">
      <dgm:prSet presAssocID="{6373E024-8E3E-4DB3-9484-E8891E059F2D}" presName="composite" presStyleCnt="0"/>
      <dgm:spPr/>
    </dgm:pt>
    <dgm:pt modelId="{C3BE9285-2F49-4BAA-9D12-5A112F22B281}" type="pres">
      <dgm:prSet presAssocID="{6373E024-8E3E-4DB3-9484-E8891E059F2D}" presName="background" presStyleLbl="node0" presStyleIdx="3" presStyleCnt="4"/>
      <dgm:spPr/>
    </dgm:pt>
    <dgm:pt modelId="{F206A21C-BA89-4246-960E-34A0A82FEC07}" type="pres">
      <dgm:prSet presAssocID="{6373E024-8E3E-4DB3-9484-E8891E059F2D}" presName="text" presStyleLbl="fgAcc0" presStyleIdx="3" presStyleCnt="4">
        <dgm:presLayoutVars>
          <dgm:chPref val="3"/>
        </dgm:presLayoutVars>
      </dgm:prSet>
      <dgm:spPr/>
    </dgm:pt>
    <dgm:pt modelId="{F8F19112-96D8-4AE1-9EA4-E507598F6BC1}" type="pres">
      <dgm:prSet presAssocID="{6373E024-8E3E-4DB3-9484-E8891E059F2D}" presName="hierChild2" presStyleCnt="0"/>
      <dgm:spPr/>
    </dgm:pt>
  </dgm:ptLst>
  <dgm:cxnLst>
    <dgm:cxn modelId="{36A8BE02-4A84-4151-801C-5DEF7F8D5F97}" srcId="{2F40748D-11F6-4E9A-B73D-1946D38CB52B}" destId="{D24FD7D3-4F51-4B64-8636-41826509039B}" srcOrd="2" destOrd="0" parTransId="{8A73E617-E594-4258-89AF-D1036963643F}" sibTransId="{A6C1FA11-2E52-49F3-8A55-BD1F8C4C0FDA}"/>
    <dgm:cxn modelId="{7866C713-6B13-4AD7-908B-A1B8878F267C}" type="presOf" srcId="{2F40748D-11F6-4E9A-B73D-1946D38CB52B}" destId="{FB48F5D7-01E8-4765-9E3E-19B91050E03B}" srcOrd="0" destOrd="0" presId="urn:microsoft.com/office/officeart/2005/8/layout/hierarchy1"/>
    <dgm:cxn modelId="{169CDC17-C985-4C34-AE49-05D7553FE50C}" type="presOf" srcId="{D24FD7D3-4F51-4B64-8636-41826509039B}" destId="{3823043C-6EF7-4934-ABFA-1EE7AC5BF7FD}" srcOrd="0" destOrd="0" presId="urn:microsoft.com/office/officeart/2005/8/layout/hierarchy1"/>
    <dgm:cxn modelId="{6E30F94E-C638-49CF-A25E-A1FEDEB89C94}" type="presOf" srcId="{6373E024-8E3E-4DB3-9484-E8891E059F2D}" destId="{F206A21C-BA89-4246-960E-34A0A82FEC07}" srcOrd="0" destOrd="0" presId="urn:microsoft.com/office/officeart/2005/8/layout/hierarchy1"/>
    <dgm:cxn modelId="{CDB22D78-8385-48FE-9CB0-9D71755A5C13}" srcId="{2F40748D-11F6-4E9A-B73D-1946D38CB52B}" destId="{03F71149-EBB2-4B23-A7C6-0BAA640FD1D4}" srcOrd="0" destOrd="0" parTransId="{42F8F5D8-37DB-47AB-B2A2-B81B336FBD61}" sibTransId="{17844E2E-B740-4ABA-9E43-1ED26DA6877F}"/>
    <dgm:cxn modelId="{66AFE87A-D476-4AFF-84D6-A052530A0A3D}" srcId="{2F40748D-11F6-4E9A-B73D-1946D38CB52B}" destId="{A2EBEDBD-882E-41FF-B520-1CCA1B8541C0}" srcOrd="1" destOrd="0" parTransId="{172FC0A4-B2CE-405A-B869-D702C9115D99}" sibTransId="{A7D7F8BC-7481-437C-AFAB-80FB13D7F86C}"/>
    <dgm:cxn modelId="{4BD0AD8F-ED44-4919-A4E8-AC5D5F3326C9}" type="presOf" srcId="{A2EBEDBD-882E-41FF-B520-1CCA1B8541C0}" destId="{B2687236-0AA4-476F-B3C1-3D45A7288D4D}" srcOrd="0" destOrd="0" presId="urn:microsoft.com/office/officeart/2005/8/layout/hierarchy1"/>
    <dgm:cxn modelId="{A23D60AA-0AF9-4F93-82EE-67E0E4BF61CB}" srcId="{2F40748D-11F6-4E9A-B73D-1946D38CB52B}" destId="{6373E024-8E3E-4DB3-9484-E8891E059F2D}" srcOrd="3" destOrd="0" parTransId="{733721F2-C86C-4DD3-ACFE-4BA14E67F798}" sibTransId="{575B5C5B-060F-4CF1-B2F4-08034C264A01}"/>
    <dgm:cxn modelId="{DBBE20F1-D0C5-4A20-90D2-41B6F85B63E9}" type="presOf" srcId="{03F71149-EBB2-4B23-A7C6-0BAA640FD1D4}" destId="{26A76C51-87F4-416F-B21D-391C1B27010D}" srcOrd="0" destOrd="0" presId="urn:microsoft.com/office/officeart/2005/8/layout/hierarchy1"/>
    <dgm:cxn modelId="{66B62915-8679-44A3-8E4D-2451CE4F749E}" type="presParOf" srcId="{FB48F5D7-01E8-4765-9E3E-19B91050E03B}" destId="{F96803A5-9CC4-45E7-9AD7-3E0B94D45AF6}" srcOrd="0" destOrd="0" presId="urn:microsoft.com/office/officeart/2005/8/layout/hierarchy1"/>
    <dgm:cxn modelId="{B937B7D2-0F42-415E-BF02-318233EC20C8}" type="presParOf" srcId="{F96803A5-9CC4-45E7-9AD7-3E0B94D45AF6}" destId="{299C0A2A-3ACB-451C-B170-7CEB5E2F2185}" srcOrd="0" destOrd="0" presId="urn:microsoft.com/office/officeart/2005/8/layout/hierarchy1"/>
    <dgm:cxn modelId="{6FF3083D-820F-4DCA-85FB-9F5DE4F2BD4C}" type="presParOf" srcId="{299C0A2A-3ACB-451C-B170-7CEB5E2F2185}" destId="{095C1DD5-0DDC-4589-86D2-FA60390DD824}" srcOrd="0" destOrd="0" presId="urn:microsoft.com/office/officeart/2005/8/layout/hierarchy1"/>
    <dgm:cxn modelId="{189B45FA-D38B-440C-90F3-2748B00F6F92}" type="presParOf" srcId="{299C0A2A-3ACB-451C-B170-7CEB5E2F2185}" destId="{26A76C51-87F4-416F-B21D-391C1B27010D}" srcOrd="1" destOrd="0" presId="urn:microsoft.com/office/officeart/2005/8/layout/hierarchy1"/>
    <dgm:cxn modelId="{FC2D2C80-0BBB-4709-85A2-3E6FEE27C9AC}" type="presParOf" srcId="{F96803A5-9CC4-45E7-9AD7-3E0B94D45AF6}" destId="{2C4FB7CC-252C-45B6-9583-5D73EEF6BAAE}" srcOrd="1" destOrd="0" presId="urn:microsoft.com/office/officeart/2005/8/layout/hierarchy1"/>
    <dgm:cxn modelId="{E721C36E-0A21-41B8-B265-7219C6D9D935}" type="presParOf" srcId="{FB48F5D7-01E8-4765-9E3E-19B91050E03B}" destId="{6320D8C8-A263-49A5-9FC2-45ADA6523B46}" srcOrd="1" destOrd="0" presId="urn:microsoft.com/office/officeart/2005/8/layout/hierarchy1"/>
    <dgm:cxn modelId="{72C65AAF-E957-40DF-8A6D-F77F80E133AC}" type="presParOf" srcId="{6320D8C8-A263-49A5-9FC2-45ADA6523B46}" destId="{A2831133-7238-4605-B796-BFD8E888CD7F}" srcOrd="0" destOrd="0" presId="urn:microsoft.com/office/officeart/2005/8/layout/hierarchy1"/>
    <dgm:cxn modelId="{0CB77420-BA93-4BCE-AD39-815E3E64FF23}" type="presParOf" srcId="{A2831133-7238-4605-B796-BFD8E888CD7F}" destId="{DAE27913-A91D-46DF-B047-C4983E60FD02}" srcOrd="0" destOrd="0" presId="urn:microsoft.com/office/officeart/2005/8/layout/hierarchy1"/>
    <dgm:cxn modelId="{9BD98960-71BC-4A03-B342-97E9533B780F}" type="presParOf" srcId="{A2831133-7238-4605-B796-BFD8E888CD7F}" destId="{B2687236-0AA4-476F-B3C1-3D45A7288D4D}" srcOrd="1" destOrd="0" presId="urn:microsoft.com/office/officeart/2005/8/layout/hierarchy1"/>
    <dgm:cxn modelId="{01436C62-F731-4BE6-96B6-DBD95B444FFB}" type="presParOf" srcId="{6320D8C8-A263-49A5-9FC2-45ADA6523B46}" destId="{44DF3E3B-0AB1-41A9-B79C-163C0B2D535D}" srcOrd="1" destOrd="0" presId="urn:microsoft.com/office/officeart/2005/8/layout/hierarchy1"/>
    <dgm:cxn modelId="{11D74F0B-1A63-4E18-8B37-002DCFEA366A}" type="presParOf" srcId="{FB48F5D7-01E8-4765-9E3E-19B91050E03B}" destId="{134D45DD-CAA0-49B3-A5D0-D025ABAB93F9}" srcOrd="2" destOrd="0" presId="urn:microsoft.com/office/officeart/2005/8/layout/hierarchy1"/>
    <dgm:cxn modelId="{E5B78FD4-C67D-4A79-8439-63AF2B659121}" type="presParOf" srcId="{134D45DD-CAA0-49B3-A5D0-D025ABAB93F9}" destId="{54A3AA5E-3F28-46C8-A5EE-BA604C2C601A}" srcOrd="0" destOrd="0" presId="urn:microsoft.com/office/officeart/2005/8/layout/hierarchy1"/>
    <dgm:cxn modelId="{5D13CE9A-CA70-4316-8706-C65EF803B9EA}" type="presParOf" srcId="{54A3AA5E-3F28-46C8-A5EE-BA604C2C601A}" destId="{AA02DF80-C145-4D2B-AD7A-873BD805AD30}" srcOrd="0" destOrd="0" presId="urn:microsoft.com/office/officeart/2005/8/layout/hierarchy1"/>
    <dgm:cxn modelId="{538530E0-FF00-4411-819C-0C03972D2E02}" type="presParOf" srcId="{54A3AA5E-3F28-46C8-A5EE-BA604C2C601A}" destId="{3823043C-6EF7-4934-ABFA-1EE7AC5BF7FD}" srcOrd="1" destOrd="0" presId="urn:microsoft.com/office/officeart/2005/8/layout/hierarchy1"/>
    <dgm:cxn modelId="{11633D7E-D217-443F-AC3B-ECE5032BB39E}" type="presParOf" srcId="{134D45DD-CAA0-49B3-A5D0-D025ABAB93F9}" destId="{A681ABDC-BA05-46BC-B99B-2C3B9B95D2F1}" srcOrd="1" destOrd="0" presId="urn:microsoft.com/office/officeart/2005/8/layout/hierarchy1"/>
    <dgm:cxn modelId="{237AB1BD-88B0-4252-923A-2E8CBDC59B00}" type="presParOf" srcId="{FB48F5D7-01E8-4765-9E3E-19B91050E03B}" destId="{81A084CF-49D1-41F7-B81E-65BC8AB5C5B6}" srcOrd="3" destOrd="0" presId="urn:microsoft.com/office/officeart/2005/8/layout/hierarchy1"/>
    <dgm:cxn modelId="{1A795B95-3B1F-4189-A21A-7FAD436711B5}" type="presParOf" srcId="{81A084CF-49D1-41F7-B81E-65BC8AB5C5B6}" destId="{B2AAC5A2-776A-4BF9-AAE8-C8CC7D3FE9C7}" srcOrd="0" destOrd="0" presId="urn:microsoft.com/office/officeart/2005/8/layout/hierarchy1"/>
    <dgm:cxn modelId="{E80BA086-EF1E-4CF9-BBD2-12F34AC435A6}" type="presParOf" srcId="{B2AAC5A2-776A-4BF9-AAE8-C8CC7D3FE9C7}" destId="{C3BE9285-2F49-4BAA-9D12-5A112F22B281}" srcOrd="0" destOrd="0" presId="urn:microsoft.com/office/officeart/2005/8/layout/hierarchy1"/>
    <dgm:cxn modelId="{BF889BB7-D48C-4D1A-8218-9434F4EBD1CE}" type="presParOf" srcId="{B2AAC5A2-776A-4BF9-AAE8-C8CC7D3FE9C7}" destId="{F206A21C-BA89-4246-960E-34A0A82FEC07}" srcOrd="1" destOrd="0" presId="urn:microsoft.com/office/officeart/2005/8/layout/hierarchy1"/>
    <dgm:cxn modelId="{C0DA28B7-5535-4605-9C73-D290A04EEEF1}" type="presParOf" srcId="{81A084CF-49D1-41F7-B81E-65BC8AB5C5B6}" destId="{F8F19112-96D8-4AE1-9EA4-E507598F6BC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1DD5-0DDC-4589-86D2-FA60390DD824}">
      <dsp:nvSpPr>
        <dsp:cNvPr id="0" name=""/>
        <dsp:cNvSpPr/>
      </dsp:nvSpPr>
      <dsp:spPr>
        <a:xfrm>
          <a:off x="3198" y="893985"/>
          <a:ext cx="2283378" cy="1449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A76C51-87F4-416F-B21D-391C1B27010D}">
      <dsp:nvSpPr>
        <dsp:cNvPr id="0" name=""/>
        <dsp:cNvSpPr/>
      </dsp:nvSpPr>
      <dsp:spPr>
        <a:xfrm>
          <a:off x="256906" y="1135009"/>
          <a:ext cx="2283378" cy="14499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a:latin typeface="The Serif Hand Black"/>
            </a:rPr>
            <a:t>TEAM</a:t>
          </a:r>
          <a:r>
            <a:rPr lang="en-GB" sz="3800" kern="1200"/>
            <a:t> </a:t>
          </a:r>
          <a:r>
            <a:rPr lang="en-GB" sz="3800" kern="1200">
              <a:latin typeface="The Serif Hand Black"/>
            </a:rPr>
            <a:t>MEMBERS</a:t>
          </a:r>
          <a:endParaRPr lang="en-US" sz="3800" kern="1200"/>
        </a:p>
      </dsp:txBody>
      <dsp:txXfrm>
        <a:off x="299373" y="1177476"/>
        <a:ext cx="2198444" cy="1365011"/>
      </dsp:txXfrm>
    </dsp:sp>
    <dsp:sp modelId="{DAE27913-A91D-46DF-B047-C4983E60FD02}">
      <dsp:nvSpPr>
        <dsp:cNvPr id="0" name=""/>
        <dsp:cNvSpPr/>
      </dsp:nvSpPr>
      <dsp:spPr>
        <a:xfrm>
          <a:off x="2793993" y="893985"/>
          <a:ext cx="2283378" cy="1449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87236-0AA4-476F-B3C1-3D45A7288D4D}">
      <dsp:nvSpPr>
        <dsp:cNvPr id="0" name=""/>
        <dsp:cNvSpPr/>
      </dsp:nvSpPr>
      <dsp:spPr>
        <a:xfrm>
          <a:off x="3047702" y="1135009"/>
          <a:ext cx="2283378" cy="14499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a:latin typeface="The Serif Hand Black"/>
            </a:rPr>
            <a:t>INTRODUCTION</a:t>
          </a:r>
          <a:endParaRPr lang="en-US" sz="3800" kern="1200"/>
        </a:p>
      </dsp:txBody>
      <dsp:txXfrm>
        <a:off x="3090169" y="1177476"/>
        <a:ext cx="2198444" cy="1365011"/>
      </dsp:txXfrm>
    </dsp:sp>
    <dsp:sp modelId="{AA02DF80-C145-4D2B-AD7A-873BD805AD30}">
      <dsp:nvSpPr>
        <dsp:cNvPr id="0" name=""/>
        <dsp:cNvSpPr/>
      </dsp:nvSpPr>
      <dsp:spPr>
        <a:xfrm>
          <a:off x="5584788" y="893985"/>
          <a:ext cx="2283378" cy="1449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23043C-6EF7-4934-ABFA-1EE7AC5BF7FD}">
      <dsp:nvSpPr>
        <dsp:cNvPr id="0" name=""/>
        <dsp:cNvSpPr/>
      </dsp:nvSpPr>
      <dsp:spPr>
        <a:xfrm>
          <a:off x="5838497" y="1135009"/>
          <a:ext cx="2283378" cy="14499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a:latin typeface="The Serif Hand Black"/>
            </a:rPr>
            <a:t>SCHEMA</a:t>
          </a:r>
          <a:r>
            <a:rPr lang="en-GB" sz="3800" kern="1200"/>
            <a:t> </a:t>
          </a:r>
          <a:r>
            <a:rPr lang="en-GB" sz="3800" kern="1200">
              <a:latin typeface="The Serif Hand Black"/>
            </a:rPr>
            <a:t>DIAGRAM</a:t>
          </a:r>
          <a:endParaRPr lang="en-US" sz="3800" kern="1200"/>
        </a:p>
      </dsp:txBody>
      <dsp:txXfrm>
        <a:off x="5880964" y="1177476"/>
        <a:ext cx="2198444" cy="1365011"/>
      </dsp:txXfrm>
    </dsp:sp>
    <dsp:sp modelId="{C3BE9285-2F49-4BAA-9D12-5A112F22B281}">
      <dsp:nvSpPr>
        <dsp:cNvPr id="0" name=""/>
        <dsp:cNvSpPr/>
      </dsp:nvSpPr>
      <dsp:spPr>
        <a:xfrm>
          <a:off x="8375584" y="893985"/>
          <a:ext cx="2283378" cy="1449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06A21C-BA89-4246-960E-34A0A82FEC07}">
      <dsp:nvSpPr>
        <dsp:cNvPr id="0" name=""/>
        <dsp:cNvSpPr/>
      </dsp:nvSpPr>
      <dsp:spPr>
        <a:xfrm>
          <a:off x="8629292" y="1135009"/>
          <a:ext cx="2283378" cy="14499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a:latin typeface="The Serif Hand Black"/>
            </a:rPr>
            <a:t>ER</a:t>
          </a:r>
          <a:r>
            <a:rPr lang="en-GB" sz="3800" kern="1200"/>
            <a:t> </a:t>
          </a:r>
          <a:r>
            <a:rPr lang="en-GB" sz="3800" kern="1200">
              <a:latin typeface="The Serif Hand Black"/>
            </a:rPr>
            <a:t>DIAGRAM</a:t>
          </a:r>
          <a:endParaRPr lang="en-US" sz="3800" kern="1200"/>
        </a:p>
      </dsp:txBody>
      <dsp:txXfrm>
        <a:off x="8671759" y="1177476"/>
        <a:ext cx="2198444" cy="13650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10/20/2021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0398038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10/20/2021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4771395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10/20/2021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1357296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10/20/2021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9872661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10/20/2021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436704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10/20/2021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773321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10/20/2021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319404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10/20/2021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541449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10/20/2021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8558675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10/20/2021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80119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10/20/2021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85749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10/20/2021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564979518"/>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1" r:id="rId6"/>
    <p:sldLayoutId id="2147483807" r:id="rId7"/>
    <p:sldLayoutId id="2147483808" r:id="rId8"/>
    <p:sldLayoutId id="2147483809" r:id="rId9"/>
    <p:sldLayoutId id="2147483810" r:id="rId10"/>
    <p:sldLayoutId id="2147483812" r:id="rId11"/>
  </p:sldLayoutIdLst>
  <p:transition spd="slow">
    <p:wipe/>
  </p:transition>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descr="Holographic neon on a shiny background">
            <a:extLst>
              <a:ext uri="{FF2B5EF4-FFF2-40B4-BE49-F238E27FC236}">
                <a16:creationId xmlns:a16="http://schemas.microsoft.com/office/drawing/2014/main" id="{016BA332-9920-4D2B-8ED6-8C096BDD0B43}"/>
              </a:ext>
            </a:extLst>
          </p:cNvPr>
          <p:cNvPicPr>
            <a:picLocks noChangeAspect="1"/>
          </p:cNvPicPr>
          <p:nvPr/>
        </p:nvPicPr>
        <p:blipFill rotWithShape="1">
          <a:blip r:embed="rId2">
            <a:alphaModFix amt="50000"/>
          </a:blip>
          <a:srcRect t="15229" r="-1" b="480"/>
          <a:stretch/>
        </p:blipFill>
        <p:spPr>
          <a:xfrm>
            <a:off x="20" y="10"/>
            <a:ext cx="12188930" cy="6857990"/>
          </a:xfrm>
          <a:prstGeom prst="rect">
            <a:avLst/>
          </a:prstGeom>
        </p:spPr>
      </p:pic>
      <p:sp>
        <p:nvSpPr>
          <p:cNvPr id="2" name="Title 1">
            <a:extLst>
              <a:ext uri="{FF2B5EF4-FFF2-40B4-BE49-F238E27FC236}">
                <a16:creationId xmlns:a16="http://schemas.microsoft.com/office/drawing/2014/main" id="{75F73E92-9655-4145-A9B3-CFFB29DFA1F6}"/>
              </a:ext>
            </a:extLst>
          </p:cNvPr>
          <p:cNvSpPr>
            <a:spLocks noGrp="1"/>
          </p:cNvSpPr>
          <p:nvPr>
            <p:ph type="ctrTitle"/>
          </p:nvPr>
        </p:nvSpPr>
        <p:spPr>
          <a:xfrm>
            <a:off x="1524000" y="1122363"/>
            <a:ext cx="9144000" cy="3063240"/>
          </a:xfrm>
        </p:spPr>
        <p:txBody>
          <a:bodyPr>
            <a:normAutofit/>
          </a:bodyPr>
          <a:lstStyle/>
          <a:p>
            <a:pPr algn="ctr"/>
            <a:r>
              <a:rPr lang="en-GB" sz="8000" dirty="0"/>
              <a:t>Online tax management system</a:t>
            </a:r>
          </a:p>
        </p:txBody>
      </p:sp>
      <p:sp>
        <p:nvSpPr>
          <p:cNvPr id="2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234753"/>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17044-9C8B-42F4-AD69-3CE781D80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58" y="0"/>
            <a:ext cx="10647704" cy="6858000"/>
          </a:xfrm>
          <a:prstGeom prst="rect">
            <a:avLst/>
          </a:prstGeom>
        </p:spPr>
      </p:pic>
    </p:spTree>
    <p:extLst>
      <p:ext uri="{BB962C8B-B14F-4D97-AF65-F5344CB8AC3E}">
        <p14:creationId xmlns:p14="http://schemas.microsoft.com/office/powerpoint/2010/main" val="77035457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C17EB-0ACB-4167-B84A-1ACFC3C1D409}"/>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9600"/>
              <a:t>ER DIAGRAM</a:t>
            </a:r>
          </a:p>
        </p:txBody>
      </p:sp>
      <p:sp>
        <p:nvSpPr>
          <p:cNvPr id="1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54759A"/>
          </a:solidFill>
          <a:ln w="38100" cap="rnd">
            <a:solidFill>
              <a:srgbClr val="54759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example of a molecular structure">
            <a:extLst>
              <a:ext uri="{FF2B5EF4-FFF2-40B4-BE49-F238E27FC236}">
                <a16:creationId xmlns:a16="http://schemas.microsoft.com/office/drawing/2014/main" id="{18133E66-9BE6-4ED7-9488-B943E09B0C00}"/>
              </a:ext>
            </a:extLst>
          </p:cNvPr>
          <p:cNvPicPr>
            <a:picLocks noChangeAspect="1"/>
          </p:cNvPicPr>
          <p:nvPr/>
        </p:nvPicPr>
        <p:blipFill rotWithShape="1">
          <a:blip r:embed="rId2"/>
          <a:srcRect l="18926" r="34416"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10492810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E806BA-80FD-488C-80A9-E2720439F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20" y="0"/>
            <a:ext cx="10618960" cy="6858000"/>
          </a:xfrm>
          <a:prstGeom prst="rect">
            <a:avLst/>
          </a:prstGeom>
        </p:spPr>
      </p:pic>
    </p:spTree>
    <p:extLst>
      <p:ext uri="{BB962C8B-B14F-4D97-AF65-F5344CB8AC3E}">
        <p14:creationId xmlns:p14="http://schemas.microsoft.com/office/powerpoint/2010/main" val="34635194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1">
            <a:extLst>
              <a:ext uri="{FF2B5EF4-FFF2-40B4-BE49-F238E27FC236}">
                <a16:creationId xmlns:a16="http://schemas.microsoft.com/office/drawing/2014/main" id="{5E0D0E5A-6E97-46A9-AF74-EAEA1E04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9417" y="6756322"/>
            <a:ext cx="5657849" cy="101678"/>
          </a:xfrm>
          <a:custGeom>
            <a:avLst/>
            <a:gdLst>
              <a:gd name="connsiteX0" fmla="*/ 0 w 2374107"/>
              <a:gd name="connsiteY0" fmla="*/ 0 h 45719"/>
              <a:gd name="connsiteX1" fmla="*/ 2374107 w 2374107"/>
              <a:gd name="connsiteY1" fmla="*/ 0 h 45719"/>
              <a:gd name="connsiteX2" fmla="*/ 2374107 w 2374107"/>
              <a:gd name="connsiteY2" fmla="*/ 45719 h 45719"/>
              <a:gd name="connsiteX3" fmla="*/ 0 w 2374107"/>
              <a:gd name="connsiteY3" fmla="*/ 45719 h 45719"/>
              <a:gd name="connsiteX4" fmla="*/ 0 w 2374107"/>
              <a:gd name="connsiteY4" fmla="*/ 0 h 45719"/>
              <a:gd name="connsiteX0" fmla="*/ 0 w 2430067"/>
              <a:gd name="connsiteY0" fmla="*/ 0 h 64769"/>
              <a:gd name="connsiteX1" fmla="*/ 2430067 w 2430067"/>
              <a:gd name="connsiteY1" fmla="*/ 19050 h 64769"/>
              <a:gd name="connsiteX2" fmla="*/ 2430067 w 2430067"/>
              <a:gd name="connsiteY2" fmla="*/ 64769 h 64769"/>
              <a:gd name="connsiteX3" fmla="*/ 55960 w 2430067"/>
              <a:gd name="connsiteY3" fmla="*/ 64769 h 64769"/>
              <a:gd name="connsiteX4" fmla="*/ 0 w 2430067"/>
              <a:gd name="connsiteY4" fmla="*/ 0 h 64769"/>
              <a:gd name="connsiteX0" fmla="*/ 0 w 2431088"/>
              <a:gd name="connsiteY0" fmla="*/ 0 h 94534"/>
              <a:gd name="connsiteX1" fmla="*/ 2431088 w 2431088"/>
              <a:gd name="connsiteY1" fmla="*/ 48815 h 94534"/>
              <a:gd name="connsiteX2" fmla="*/ 2431088 w 2431088"/>
              <a:gd name="connsiteY2" fmla="*/ 94534 h 94534"/>
              <a:gd name="connsiteX3" fmla="*/ 56981 w 2431088"/>
              <a:gd name="connsiteY3" fmla="*/ 94534 h 94534"/>
              <a:gd name="connsiteX4" fmla="*/ 0 w 2431088"/>
              <a:gd name="connsiteY4" fmla="*/ 0 h 94534"/>
              <a:gd name="connsiteX0" fmla="*/ 0 w 2425473"/>
              <a:gd name="connsiteY0" fmla="*/ 0 h 101678"/>
              <a:gd name="connsiteX1" fmla="*/ 2425473 w 2425473"/>
              <a:gd name="connsiteY1" fmla="*/ 55959 h 101678"/>
              <a:gd name="connsiteX2" fmla="*/ 2425473 w 2425473"/>
              <a:gd name="connsiteY2" fmla="*/ 101678 h 101678"/>
              <a:gd name="connsiteX3" fmla="*/ 51366 w 2425473"/>
              <a:gd name="connsiteY3" fmla="*/ 101678 h 101678"/>
              <a:gd name="connsiteX4" fmla="*/ 0 w 2425473"/>
              <a:gd name="connsiteY4" fmla="*/ 0 h 101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473" h="101678">
                <a:moveTo>
                  <a:pt x="0" y="0"/>
                </a:moveTo>
                <a:lnTo>
                  <a:pt x="2425473" y="55959"/>
                </a:lnTo>
                <a:lnTo>
                  <a:pt x="2425473" y="101678"/>
                </a:lnTo>
                <a:lnTo>
                  <a:pt x="51366" y="10167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2">
            <a:extLst>
              <a:ext uri="{FF2B5EF4-FFF2-40B4-BE49-F238E27FC236}">
                <a16:creationId xmlns:a16="http://schemas.microsoft.com/office/drawing/2014/main" id="{E197A7FD-CD8D-4609-AE35-64C89063E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8697" y="6809135"/>
            <a:ext cx="160496" cy="48864"/>
          </a:xfrm>
          <a:custGeom>
            <a:avLst/>
            <a:gdLst>
              <a:gd name="connsiteX0" fmla="*/ 0 w 91440"/>
              <a:gd name="connsiteY0" fmla="*/ 0 h 27432"/>
              <a:gd name="connsiteX1" fmla="*/ 91440 w 91440"/>
              <a:gd name="connsiteY1" fmla="*/ 0 h 27432"/>
              <a:gd name="connsiteX2" fmla="*/ 91440 w 91440"/>
              <a:gd name="connsiteY2" fmla="*/ 27432 h 27432"/>
              <a:gd name="connsiteX3" fmla="*/ 0 w 91440"/>
              <a:gd name="connsiteY3" fmla="*/ 27432 h 27432"/>
              <a:gd name="connsiteX4" fmla="*/ 0 w 91440"/>
              <a:gd name="connsiteY4" fmla="*/ 0 h 27432"/>
              <a:gd name="connsiteX0" fmla="*/ 0 w 128350"/>
              <a:gd name="connsiteY0" fmla="*/ 0 h 36957"/>
              <a:gd name="connsiteX1" fmla="*/ 128350 w 128350"/>
              <a:gd name="connsiteY1" fmla="*/ 9525 h 36957"/>
              <a:gd name="connsiteX2" fmla="*/ 128350 w 128350"/>
              <a:gd name="connsiteY2" fmla="*/ 36957 h 36957"/>
              <a:gd name="connsiteX3" fmla="*/ 36910 w 128350"/>
              <a:gd name="connsiteY3" fmla="*/ 36957 h 36957"/>
              <a:gd name="connsiteX4" fmla="*/ 0 w 128350"/>
              <a:gd name="connsiteY4" fmla="*/ 0 h 36957"/>
              <a:gd name="connsiteX0" fmla="*/ 0 w 128350"/>
              <a:gd name="connsiteY0" fmla="*/ 0 h 36957"/>
              <a:gd name="connsiteX1" fmla="*/ 83106 w 128350"/>
              <a:gd name="connsiteY1" fmla="*/ 11906 h 36957"/>
              <a:gd name="connsiteX2" fmla="*/ 128350 w 128350"/>
              <a:gd name="connsiteY2" fmla="*/ 36957 h 36957"/>
              <a:gd name="connsiteX3" fmla="*/ 36910 w 128350"/>
              <a:gd name="connsiteY3" fmla="*/ 36957 h 36957"/>
              <a:gd name="connsiteX4" fmla="*/ 0 w 128350"/>
              <a:gd name="connsiteY4" fmla="*/ 0 h 36957"/>
              <a:gd name="connsiteX0" fmla="*/ 0 w 162878"/>
              <a:gd name="connsiteY0" fmla="*/ 0 h 44101"/>
              <a:gd name="connsiteX1" fmla="*/ 117634 w 162878"/>
              <a:gd name="connsiteY1" fmla="*/ 19050 h 44101"/>
              <a:gd name="connsiteX2" fmla="*/ 162878 w 162878"/>
              <a:gd name="connsiteY2" fmla="*/ 44101 h 44101"/>
              <a:gd name="connsiteX3" fmla="*/ 71438 w 162878"/>
              <a:gd name="connsiteY3" fmla="*/ 44101 h 44101"/>
              <a:gd name="connsiteX4" fmla="*/ 0 w 162878"/>
              <a:gd name="connsiteY4" fmla="*/ 0 h 44101"/>
              <a:gd name="connsiteX0" fmla="*/ 0 w 160496"/>
              <a:gd name="connsiteY0" fmla="*/ 0 h 48864"/>
              <a:gd name="connsiteX1" fmla="*/ 115252 w 160496"/>
              <a:gd name="connsiteY1" fmla="*/ 23813 h 48864"/>
              <a:gd name="connsiteX2" fmla="*/ 160496 w 160496"/>
              <a:gd name="connsiteY2" fmla="*/ 48864 h 48864"/>
              <a:gd name="connsiteX3" fmla="*/ 69056 w 160496"/>
              <a:gd name="connsiteY3" fmla="*/ 48864 h 48864"/>
              <a:gd name="connsiteX4" fmla="*/ 0 w 160496"/>
              <a:gd name="connsiteY4" fmla="*/ 0 h 48864"/>
              <a:gd name="connsiteX0" fmla="*/ 0 w 160496"/>
              <a:gd name="connsiteY0" fmla="*/ 0 h 48864"/>
              <a:gd name="connsiteX1" fmla="*/ 115252 w 160496"/>
              <a:gd name="connsiteY1" fmla="*/ 23813 h 48864"/>
              <a:gd name="connsiteX2" fmla="*/ 160496 w 160496"/>
              <a:gd name="connsiteY2" fmla="*/ 48864 h 48864"/>
              <a:gd name="connsiteX3" fmla="*/ 61912 w 160496"/>
              <a:gd name="connsiteY3" fmla="*/ 48864 h 48864"/>
              <a:gd name="connsiteX4" fmla="*/ 0 w 160496"/>
              <a:gd name="connsiteY4" fmla="*/ 0 h 48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96" h="48864">
                <a:moveTo>
                  <a:pt x="0" y="0"/>
                </a:moveTo>
                <a:lnTo>
                  <a:pt x="115252" y="23813"/>
                </a:lnTo>
                <a:lnTo>
                  <a:pt x="160496" y="48864"/>
                </a:lnTo>
                <a:lnTo>
                  <a:pt x="61912" y="48864"/>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6E11303-454E-488E-A2F9-51E375EADCF2}"/>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8800">
                <a:solidFill>
                  <a:srgbClr val="FFFFFF"/>
                </a:solidFill>
              </a:rPr>
              <a:t>THANK YOU</a:t>
            </a:r>
          </a:p>
        </p:txBody>
      </p:sp>
      <p:sp>
        <p:nvSpPr>
          <p:cNvPr id="18" name="Rectangle 6">
            <a:extLst>
              <a:ext uri="{FF2B5EF4-FFF2-40B4-BE49-F238E27FC236}">
                <a16:creationId xmlns:a16="http://schemas.microsoft.com/office/drawing/2014/main" id="{C0B64B74-19BE-47D9-8BB8-7081BF0E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5280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495B1-3C8D-4A40-921F-EF6DF04CC05E}"/>
              </a:ext>
            </a:extLst>
          </p:cNvPr>
          <p:cNvSpPr>
            <a:spLocks noGrp="1"/>
          </p:cNvSpPr>
          <p:nvPr>
            <p:ph type="title"/>
          </p:nvPr>
        </p:nvSpPr>
        <p:spPr>
          <a:xfrm>
            <a:off x="635000" y="634029"/>
            <a:ext cx="10921640" cy="1314698"/>
          </a:xfrm>
        </p:spPr>
        <p:txBody>
          <a:bodyPr anchor="ctr">
            <a:normAutofit/>
          </a:bodyPr>
          <a:lstStyle/>
          <a:p>
            <a:pPr algn="ctr">
              <a:lnSpc>
                <a:spcPct val="90000"/>
              </a:lnSpc>
            </a:pPr>
            <a:r>
              <a:rPr lang="en-GB" sz="4000"/>
              <a:t>TABLE OF CONTENTS</a:t>
            </a:r>
            <a:endParaRPr lang="en-US" sz="4000"/>
          </a:p>
        </p:txBody>
      </p:sp>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909B0E47-2A2A-4BD5-AF0C-B57DF211F380}"/>
              </a:ext>
            </a:extLst>
          </p:cNvPr>
          <p:cNvGraphicFramePr>
            <a:graphicFrameLocks noGrp="1"/>
          </p:cNvGraphicFramePr>
          <p:nvPr>
            <p:ph idx="1"/>
            <p:extLst>
              <p:ext uri="{D42A27DB-BD31-4B8C-83A1-F6EECF244321}">
                <p14:modId xmlns:p14="http://schemas.microsoft.com/office/powerpoint/2010/main" val="363474748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5519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3" name="Rectangle 3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1A632-AD4C-49A8-A29D-F9FE342CB0DC}"/>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9600"/>
              <a:t>team members</a:t>
            </a:r>
          </a:p>
        </p:txBody>
      </p:sp>
      <p:sp>
        <p:nvSpPr>
          <p:cNvPr id="3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EED91"/>
          </a:solidFill>
          <a:ln w="38100" cap="rnd">
            <a:solidFill>
              <a:srgbClr val="9EED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0" descr="Skydivers make a formation above the clouds">
            <a:extLst>
              <a:ext uri="{FF2B5EF4-FFF2-40B4-BE49-F238E27FC236}">
                <a16:creationId xmlns:a16="http://schemas.microsoft.com/office/drawing/2014/main" id="{5405569E-C3A2-4ED8-AC42-5E4A2E64874C}"/>
              </a:ext>
            </a:extLst>
          </p:cNvPr>
          <p:cNvPicPr>
            <a:picLocks noChangeAspect="1"/>
          </p:cNvPicPr>
          <p:nvPr/>
        </p:nvPicPr>
        <p:blipFill rotWithShape="1">
          <a:blip r:embed="rId2"/>
          <a:srcRect l="32403" r="22333"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810266236"/>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983E-1722-4BA9-B680-A4A6676F0D5B}"/>
              </a:ext>
            </a:extLst>
          </p:cNvPr>
          <p:cNvSpPr>
            <a:spLocks noGrp="1"/>
          </p:cNvSpPr>
          <p:nvPr>
            <p:ph type="title"/>
          </p:nvPr>
        </p:nvSpPr>
        <p:spPr/>
        <p:txBody>
          <a:bodyPr/>
          <a:lstStyle/>
          <a:p>
            <a:r>
              <a:rPr lang="en-GB" dirty="0"/>
              <a:t>Group members</a:t>
            </a:r>
          </a:p>
        </p:txBody>
      </p:sp>
      <p:graphicFrame>
        <p:nvGraphicFramePr>
          <p:cNvPr id="4" name="Table 4">
            <a:extLst>
              <a:ext uri="{FF2B5EF4-FFF2-40B4-BE49-F238E27FC236}">
                <a16:creationId xmlns:a16="http://schemas.microsoft.com/office/drawing/2014/main" id="{4F001665-E865-4159-9074-D490D69CD326}"/>
              </a:ext>
            </a:extLst>
          </p:cNvPr>
          <p:cNvGraphicFramePr>
            <a:graphicFrameLocks noGrp="1"/>
          </p:cNvGraphicFramePr>
          <p:nvPr>
            <p:extLst>
              <p:ext uri="{D42A27DB-BD31-4B8C-83A1-F6EECF244321}">
                <p14:modId xmlns:p14="http://schemas.microsoft.com/office/powerpoint/2010/main" val="1234418658"/>
              </p:ext>
            </p:extLst>
          </p:nvPr>
        </p:nvGraphicFramePr>
        <p:xfrm>
          <a:off x="1249680" y="2496897"/>
          <a:ext cx="10047640" cy="3446118"/>
        </p:xfrm>
        <a:graphic>
          <a:graphicData uri="http://schemas.openxmlformats.org/drawingml/2006/table">
            <a:tbl>
              <a:tblPr firstRow="1" bandRow="1">
                <a:tableStyleId>{5C22544A-7EE6-4342-B048-85BDC9FD1C3A}</a:tableStyleId>
              </a:tblPr>
              <a:tblGrid>
                <a:gridCol w="2727020">
                  <a:extLst>
                    <a:ext uri="{9D8B030D-6E8A-4147-A177-3AD203B41FA5}">
                      <a16:colId xmlns:a16="http://schemas.microsoft.com/office/drawing/2014/main" val="2976474142"/>
                    </a:ext>
                  </a:extLst>
                </a:gridCol>
                <a:gridCol w="4013296">
                  <a:extLst>
                    <a:ext uri="{9D8B030D-6E8A-4147-A177-3AD203B41FA5}">
                      <a16:colId xmlns:a16="http://schemas.microsoft.com/office/drawing/2014/main" val="345074741"/>
                    </a:ext>
                  </a:extLst>
                </a:gridCol>
                <a:gridCol w="3307324">
                  <a:extLst>
                    <a:ext uri="{9D8B030D-6E8A-4147-A177-3AD203B41FA5}">
                      <a16:colId xmlns:a16="http://schemas.microsoft.com/office/drawing/2014/main" val="3155252724"/>
                    </a:ext>
                  </a:extLst>
                </a:gridCol>
              </a:tblGrid>
              <a:tr h="620772">
                <a:tc>
                  <a:txBody>
                    <a:bodyPr/>
                    <a:lstStyle/>
                    <a:p>
                      <a:pPr lvl="0" algn="ctr">
                        <a:buNone/>
                      </a:pPr>
                      <a:r>
                        <a:rPr lang="en-GB" sz="2000">
                          <a:latin typeface="Times New Roman"/>
                        </a:rPr>
                        <a:t>ROLL.NO</a:t>
                      </a:r>
                      <a:endParaRPr lang="en-GB" sz="2000" dirty="0">
                        <a:latin typeface="Times New Roman"/>
                      </a:endParaRPr>
                    </a:p>
                  </a:txBody>
                  <a:tcPr/>
                </a:tc>
                <a:tc>
                  <a:txBody>
                    <a:bodyPr/>
                    <a:lstStyle/>
                    <a:p>
                      <a:pPr algn="ctr"/>
                      <a:r>
                        <a:rPr lang="en-GB" sz="2000">
                          <a:latin typeface="Times New Roman"/>
                        </a:rPr>
                        <a:t>NAME</a:t>
                      </a:r>
                      <a:endParaRPr lang="en-GB" sz="2000" dirty="0">
                        <a:latin typeface="Times New Roman"/>
                      </a:endParaRPr>
                    </a:p>
                  </a:txBody>
                  <a:tcPr/>
                </a:tc>
                <a:tc>
                  <a:txBody>
                    <a:bodyPr/>
                    <a:lstStyle/>
                    <a:p>
                      <a:pPr algn="ctr"/>
                      <a:r>
                        <a:rPr lang="en-GB" sz="2000">
                          <a:latin typeface="Times New Roman"/>
                        </a:rPr>
                        <a:t>ROLE</a:t>
                      </a:r>
                      <a:endParaRPr lang="en-GB" sz="2000" dirty="0">
                        <a:latin typeface="Times New Roman"/>
                      </a:endParaRPr>
                    </a:p>
                  </a:txBody>
                  <a:tcPr/>
                </a:tc>
                <a:extLst>
                  <a:ext uri="{0D108BD9-81ED-4DB2-BD59-A6C34878D82A}">
                    <a16:rowId xmlns:a16="http://schemas.microsoft.com/office/drawing/2014/main" val="3118535179"/>
                  </a:ext>
                </a:extLst>
              </a:tr>
              <a:tr h="620772">
                <a:tc>
                  <a:txBody>
                    <a:bodyPr/>
                    <a:lstStyle/>
                    <a:p>
                      <a:pPr lvl="0" algn="ctr">
                        <a:buNone/>
                      </a:pPr>
                      <a:r>
                        <a:rPr lang="en-GB" sz="2000">
                          <a:latin typeface="Times New Roman"/>
                        </a:rPr>
                        <a:t>CB.ENU4CSE20215</a:t>
                      </a:r>
                      <a:endParaRPr lang="en-GB" sz="2000" dirty="0">
                        <a:latin typeface="Times New Roman"/>
                      </a:endParaRPr>
                    </a:p>
                  </a:txBody>
                  <a:tcPr/>
                </a:tc>
                <a:tc>
                  <a:txBody>
                    <a:bodyPr/>
                    <a:lstStyle/>
                    <a:p>
                      <a:pPr algn="ctr"/>
                      <a:r>
                        <a:rPr lang="en-GB" sz="2000">
                          <a:latin typeface="Times New Roman"/>
                        </a:rPr>
                        <a:t>DEMADA HARSHITH REDDY</a:t>
                      </a:r>
                      <a:endParaRPr lang="en-GB" sz="2000" dirty="0">
                        <a:latin typeface="Times New Roman"/>
                      </a:endParaRPr>
                    </a:p>
                  </a:txBody>
                  <a:tcPr/>
                </a:tc>
                <a:tc>
                  <a:txBody>
                    <a:bodyPr/>
                    <a:lstStyle/>
                    <a:p>
                      <a:pPr algn="ctr"/>
                      <a:r>
                        <a:rPr lang="en-GB" sz="2000">
                          <a:latin typeface="Times New Roman"/>
                        </a:rPr>
                        <a:t>DESIGNER</a:t>
                      </a:r>
                      <a:endParaRPr lang="en-GB" sz="2000" dirty="0">
                        <a:latin typeface="Times New Roman"/>
                      </a:endParaRPr>
                    </a:p>
                  </a:txBody>
                  <a:tcPr/>
                </a:tc>
                <a:extLst>
                  <a:ext uri="{0D108BD9-81ED-4DB2-BD59-A6C34878D82A}">
                    <a16:rowId xmlns:a16="http://schemas.microsoft.com/office/drawing/2014/main" val="4003036593"/>
                  </a:ext>
                </a:extLst>
              </a:tr>
              <a:tr h="599367">
                <a:tc>
                  <a:txBody>
                    <a:bodyPr/>
                    <a:lstStyle/>
                    <a:p>
                      <a:pPr lvl="0" algn="ctr">
                        <a:lnSpc>
                          <a:spcPct val="100000"/>
                        </a:lnSpc>
                        <a:spcBef>
                          <a:spcPts val="0"/>
                        </a:spcBef>
                        <a:spcAft>
                          <a:spcPts val="0"/>
                        </a:spcAft>
                        <a:buNone/>
                      </a:pPr>
                      <a:r>
                        <a:rPr lang="en-GB" sz="2000" b="0" i="0" u="none" strike="noStrike" noProof="0">
                          <a:latin typeface="Times New Roman"/>
                        </a:rPr>
                        <a:t>CB.ENU4CSE20216</a:t>
                      </a:r>
                      <a:endParaRPr lang="en-GB" sz="2000" b="0" i="0" u="none" strike="noStrike" noProof="0"/>
                    </a:p>
                  </a:txBody>
                  <a:tcPr/>
                </a:tc>
                <a:tc>
                  <a:txBody>
                    <a:bodyPr/>
                    <a:lstStyle/>
                    <a:p>
                      <a:pPr algn="ctr"/>
                      <a:r>
                        <a:rPr lang="en-GB" sz="2000">
                          <a:latin typeface="Times New Roman"/>
                        </a:rPr>
                        <a:t>DHANUSH PENUGONDA</a:t>
                      </a:r>
                      <a:endParaRPr lang="en-GB" sz="2000" dirty="0">
                        <a:latin typeface="Times New Roman"/>
                      </a:endParaRPr>
                    </a:p>
                  </a:txBody>
                  <a:tcPr/>
                </a:tc>
                <a:tc>
                  <a:txBody>
                    <a:bodyPr/>
                    <a:lstStyle/>
                    <a:p>
                      <a:pPr algn="ctr"/>
                      <a:r>
                        <a:rPr lang="en-GB" sz="2000">
                          <a:latin typeface="Times New Roman"/>
                        </a:rPr>
                        <a:t>LEADER</a:t>
                      </a:r>
                      <a:endParaRPr lang="en-GB" sz="2000" dirty="0">
                        <a:latin typeface="Times New Roman"/>
                      </a:endParaRPr>
                    </a:p>
                  </a:txBody>
                  <a:tcPr/>
                </a:tc>
                <a:extLst>
                  <a:ext uri="{0D108BD9-81ED-4DB2-BD59-A6C34878D82A}">
                    <a16:rowId xmlns:a16="http://schemas.microsoft.com/office/drawing/2014/main" val="1013571162"/>
                  </a:ext>
                </a:extLst>
              </a:tr>
              <a:tr h="620772">
                <a:tc>
                  <a:txBody>
                    <a:bodyPr/>
                    <a:lstStyle/>
                    <a:p>
                      <a:pPr lvl="0" algn="ctr">
                        <a:lnSpc>
                          <a:spcPct val="100000"/>
                        </a:lnSpc>
                        <a:spcBef>
                          <a:spcPts val="0"/>
                        </a:spcBef>
                        <a:spcAft>
                          <a:spcPts val="0"/>
                        </a:spcAft>
                        <a:buNone/>
                      </a:pPr>
                      <a:r>
                        <a:rPr lang="en-GB" sz="2000" b="0" i="0" u="none" strike="noStrike" noProof="0">
                          <a:latin typeface="Times New Roman"/>
                        </a:rPr>
                        <a:t>CB.ENU4CSE20221</a:t>
                      </a:r>
                      <a:endParaRPr lang="en-GB" sz="2000" b="0" i="0" u="none" strike="noStrike" noProof="0"/>
                    </a:p>
                  </a:txBody>
                  <a:tcPr/>
                </a:tc>
                <a:tc>
                  <a:txBody>
                    <a:bodyPr/>
                    <a:lstStyle/>
                    <a:p>
                      <a:pPr algn="ctr"/>
                      <a:r>
                        <a:rPr lang="en-GB" sz="2000">
                          <a:latin typeface="Times New Roman"/>
                        </a:rPr>
                        <a:t>GUTHA VENKAT SAI</a:t>
                      </a:r>
                      <a:endParaRPr lang="en-GB" sz="2000" dirty="0">
                        <a:latin typeface="Times New Roman"/>
                      </a:endParaRPr>
                    </a:p>
                  </a:txBody>
                  <a:tcPr/>
                </a:tc>
                <a:tc>
                  <a:txBody>
                    <a:bodyPr/>
                    <a:lstStyle/>
                    <a:p>
                      <a:pPr algn="ctr"/>
                      <a:r>
                        <a:rPr lang="en-GB" sz="2000">
                          <a:latin typeface="Times New Roman"/>
                        </a:rPr>
                        <a:t>TESTING</a:t>
                      </a:r>
                      <a:endParaRPr lang="en-GB" sz="2000" dirty="0">
                        <a:latin typeface="Times New Roman"/>
                      </a:endParaRPr>
                    </a:p>
                    <a:p>
                      <a:pPr lvl="0" algn="ctr">
                        <a:buNone/>
                      </a:pPr>
                      <a:r>
                        <a:rPr lang="en-GB" sz="2000">
                          <a:latin typeface="Times New Roman"/>
                        </a:rPr>
                        <a:t>AND </a:t>
                      </a:r>
                    </a:p>
                    <a:p>
                      <a:pPr lvl="0" algn="ctr">
                        <a:buNone/>
                      </a:pPr>
                      <a:r>
                        <a:rPr lang="en-GB" sz="2000">
                          <a:latin typeface="Times New Roman"/>
                        </a:rPr>
                        <a:t>DOCUMENTING</a:t>
                      </a:r>
                      <a:endParaRPr lang="en-GB" sz="2000" dirty="0">
                        <a:latin typeface="Times New Roman"/>
                      </a:endParaRPr>
                    </a:p>
                  </a:txBody>
                  <a:tcPr/>
                </a:tc>
                <a:extLst>
                  <a:ext uri="{0D108BD9-81ED-4DB2-BD59-A6C34878D82A}">
                    <a16:rowId xmlns:a16="http://schemas.microsoft.com/office/drawing/2014/main" val="648122473"/>
                  </a:ext>
                </a:extLst>
              </a:tr>
              <a:tr h="599367">
                <a:tc>
                  <a:txBody>
                    <a:bodyPr/>
                    <a:lstStyle/>
                    <a:p>
                      <a:pPr lvl="0" algn="ctr">
                        <a:lnSpc>
                          <a:spcPct val="100000"/>
                        </a:lnSpc>
                        <a:spcBef>
                          <a:spcPts val="0"/>
                        </a:spcBef>
                        <a:spcAft>
                          <a:spcPts val="0"/>
                        </a:spcAft>
                        <a:buNone/>
                      </a:pPr>
                      <a:r>
                        <a:rPr lang="en-GB" sz="2000" b="0" i="0" u="none" strike="noStrike" noProof="0">
                          <a:latin typeface="Times New Roman"/>
                        </a:rPr>
                        <a:t>CB.ENU4CSE20232</a:t>
                      </a:r>
                      <a:endParaRPr lang="en-GB" sz="2000" b="0" i="0" u="none" strike="noStrike" noProof="0">
                        <a:latin typeface="The Hand Bold"/>
                      </a:endParaRPr>
                    </a:p>
                  </a:txBody>
                  <a:tcPr/>
                </a:tc>
                <a:tc>
                  <a:txBody>
                    <a:bodyPr/>
                    <a:lstStyle/>
                    <a:p>
                      <a:pPr algn="ctr"/>
                      <a:r>
                        <a:rPr lang="en-GB">
                          <a:latin typeface="Times New Roman"/>
                        </a:rPr>
                        <a:t>KODURU VIVEK SAI REDDY</a:t>
                      </a:r>
                      <a:endParaRPr lang="en-GB" dirty="0"/>
                    </a:p>
                  </a:txBody>
                  <a:tcPr/>
                </a:tc>
                <a:tc>
                  <a:txBody>
                    <a:bodyPr/>
                    <a:lstStyle/>
                    <a:p>
                      <a:pPr algn="ctr"/>
                      <a:r>
                        <a:rPr lang="en-GB">
                          <a:latin typeface="Times New Roman"/>
                        </a:rPr>
                        <a:t>DEVELOPER</a:t>
                      </a:r>
                      <a:endParaRPr lang="en-GB" dirty="0"/>
                    </a:p>
                  </a:txBody>
                  <a:tcPr/>
                </a:tc>
                <a:extLst>
                  <a:ext uri="{0D108BD9-81ED-4DB2-BD59-A6C34878D82A}">
                    <a16:rowId xmlns:a16="http://schemas.microsoft.com/office/drawing/2014/main" val="1332090357"/>
                  </a:ext>
                </a:extLst>
              </a:tr>
            </a:tbl>
          </a:graphicData>
        </a:graphic>
      </p:graphicFrame>
    </p:spTree>
    <p:extLst>
      <p:ext uri="{BB962C8B-B14F-4D97-AF65-F5344CB8AC3E}">
        <p14:creationId xmlns:p14="http://schemas.microsoft.com/office/powerpoint/2010/main" val="12478095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88DE1-0A0F-4AFF-A9D5-389DC11E9DF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8000"/>
              <a:t>INTRODUCTION</a:t>
            </a:r>
          </a:p>
        </p:txBody>
      </p:sp>
      <p:sp>
        <p:nvSpPr>
          <p:cNvPr id="1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FBD599"/>
          </a:solidFill>
          <a:ln w="38100" cap="rnd">
            <a:solidFill>
              <a:srgbClr val="FBD59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ack of magazines on table">
            <a:extLst>
              <a:ext uri="{FF2B5EF4-FFF2-40B4-BE49-F238E27FC236}">
                <a16:creationId xmlns:a16="http://schemas.microsoft.com/office/drawing/2014/main" id="{3C67C72C-5D4A-42EC-982F-011C153DCBF6}"/>
              </a:ext>
            </a:extLst>
          </p:cNvPr>
          <p:cNvPicPr>
            <a:picLocks noChangeAspect="1"/>
          </p:cNvPicPr>
          <p:nvPr/>
        </p:nvPicPr>
        <p:blipFill rotWithShape="1">
          <a:blip r:embed="rId2"/>
          <a:srcRect l="33048" r="4"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055536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CE6DB3B-6EFD-4EE9-AEB3-F3D2A9A1C0CE}"/>
              </a:ext>
            </a:extLst>
          </p:cNvPr>
          <p:cNvSpPr>
            <a:spLocks noGrp="1"/>
          </p:cNvSpPr>
          <p:nvPr>
            <p:ph type="title"/>
          </p:nvPr>
        </p:nvSpPr>
        <p:spPr>
          <a:xfrm>
            <a:off x="838200" y="401221"/>
            <a:ext cx="10515600" cy="1348065"/>
          </a:xfrm>
        </p:spPr>
        <p:txBody>
          <a:bodyPr>
            <a:normAutofit/>
          </a:bodyPr>
          <a:lstStyle/>
          <a:p>
            <a:r>
              <a:rPr lang="en-GB" sz="6800">
                <a:solidFill>
                  <a:schemeClr val="bg1"/>
                </a:solidFill>
              </a:rPr>
              <a:t>INTRODUCTION</a:t>
            </a:r>
          </a:p>
        </p:txBody>
      </p:sp>
      <p:sp>
        <p:nvSpPr>
          <p:cNvPr id="3" name="Content Placeholder 2">
            <a:extLst>
              <a:ext uri="{FF2B5EF4-FFF2-40B4-BE49-F238E27FC236}">
                <a16:creationId xmlns:a16="http://schemas.microsoft.com/office/drawing/2014/main" id="{9BA28731-56EA-48CF-B8CB-61E5DA14DA20}"/>
              </a:ext>
            </a:extLst>
          </p:cNvPr>
          <p:cNvSpPr>
            <a:spLocks noGrp="1"/>
          </p:cNvSpPr>
          <p:nvPr>
            <p:ph idx="1"/>
          </p:nvPr>
        </p:nvSpPr>
        <p:spPr>
          <a:xfrm>
            <a:off x="838200" y="2586789"/>
            <a:ext cx="10515600" cy="3590174"/>
          </a:xfrm>
        </p:spPr>
        <p:txBody>
          <a:bodyPr vert="horz" lIns="91440" tIns="45720" rIns="91440" bIns="45720" rtlCol="0" anchor="t">
            <a:normAutofit/>
          </a:bodyPr>
          <a:lstStyle/>
          <a:p>
            <a:r>
              <a:rPr lang="en-IN" sz="2400">
                <a:latin typeface="Times New Roman"/>
                <a:ea typeface="+mn-lt"/>
                <a:cs typeface="+mn-lt"/>
              </a:rPr>
              <a:t>The main aim of our project is to prepare a Tax summary or Tax Returns of a client. In Tax Information System, a client registers himself enters all the details and uploads various Documents that are necessary for preparation of Tax Summary and Schedules for an interview after successful submission of all the documents. After all the procedures are completed Tax Returns or Tax summary is prepared for all the clients by the admin who calls the clients and arranges an interview for discussing various issues regarding Tax summary.</a:t>
            </a:r>
            <a:r>
              <a:rPr lang="en-GB" sz="2400" dirty="0">
                <a:latin typeface="Times New Roman"/>
                <a:ea typeface="+mn-lt"/>
                <a:cs typeface="+mn-lt"/>
              </a:rPr>
              <a:t> </a:t>
            </a:r>
          </a:p>
          <a:p>
            <a:endParaRPr lang="en-GB" sz="2400" dirty="0">
              <a:latin typeface="Times New Roman"/>
              <a:cs typeface="Times New Roman"/>
            </a:endParaRPr>
          </a:p>
        </p:txBody>
      </p:sp>
    </p:spTree>
    <p:extLst>
      <p:ext uri="{BB962C8B-B14F-4D97-AF65-F5344CB8AC3E}">
        <p14:creationId xmlns:p14="http://schemas.microsoft.com/office/powerpoint/2010/main" val="422388468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306CFFA-BAF1-41B3-B0A2-F6F79FB466D3}"/>
              </a:ext>
            </a:extLst>
          </p:cNvPr>
          <p:cNvSpPr>
            <a:spLocks noGrp="1"/>
          </p:cNvSpPr>
          <p:nvPr>
            <p:ph type="title"/>
          </p:nvPr>
        </p:nvSpPr>
        <p:spPr>
          <a:xfrm>
            <a:off x="838200" y="401221"/>
            <a:ext cx="10515600" cy="1348065"/>
          </a:xfrm>
        </p:spPr>
        <p:txBody>
          <a:bodyPr>
            <a:normAutofit/>
          </a:bodyPr>
          <a:lstStyle/>
          <a:p>
            <a:r>
              <a:rPr lang="en-IN" sz="6800" b="1">
                <a:solidFill>
                  <a:schemeClr val="bg1"/>
                </a:solidFill>
                <a:ea typeface="+mj-lt"/>
                <a:cs typeface="+mj-lt"/>
              </a:rPr>
              <a:t>Functionalities of the system </a:t>
            </a:r>
            <a:endParaRPr lang="en-US" sz="6800">
              <a:solidFill>
                <a:schemeClr val="bg1"/>
              </a:solidFill>
            </a:endParaRPr>
          </a:p>
        </p:txBody>
      </p:sp>
      <p:sp>
        <p:nvSpPr>
          <p:cNvPr id="3" name="Content Placeholder 2">
            <a:extLst>
              <a:ext uri="{FF2B5EF4-FFF2-40B4-BE49-F238E27FC236}">
                <a16:creationId xmlns:a16="http://schemas.microsoft.com/office/drawing/2014/main" id="{D484568B-E75E-4C7B-A7E8-6B9810A03639}"/>
              </a:ext>
            </a:extLst>
          </p:cNvPr>
          <p:cNvSpPr>
            <a:spLocks noGrp="1"/>
          </p:cNvSpPr>
          <p:nvPr>
            <p:ph idx="1"/>
          </p:nvPr>
        </p:nvSpPr>
        <p:spPr>
          <a:xfrm>
            <a:off x="838200" y="2586789"/>
            <a:ext cx="10515600" cy="3590174"/>
          </a:xfrm>
        </p:spPr>
        <p:txBody>
          <a:bodyPr vert="horz" lIns="91440" tIns="45720" rIns="91440" bIns="45720" rtlCol="0">
            <a:normAutofit/>
          </a:bodyPr>
          <a:lstStyle/>
          <a:p>
            <a:pPr>
              <a:lnSpc>
                <a:spcPct val="100000"/>
              </a:lnSpc>
            </a:pPr>
            <a:r>
              <a:rPr lang="en-IN" sz="2400">
                <a:latin typeface="Times New Roman"/>
                <a:ea typeface="+mn-lt"/>
                <a:cs typeface="+mn-lt"/>
              </a:rPr>
              <a:t>In this online tax management system, there are many reports like client profile, schedule status, payment status, admin and client report and so on. In this system, if a new person enters the site, they can register themselves and provide their details and will be provided with credentials to login and store or view their reports in the database. The registered client can upload the documents associated with their tax generation. They can schedule their convenient time and date for the Tax interview. A summary report will be generated based on submitted documents and the interview. Based on Tax summary report the client can pay their taxes through the system. After the Tax being paid another report will be generated.</a:t>
            </a:r>
            <a:r>
              <a:rPr lang="en-GB" sz="2400" dirty="0">
                <a:latin typeface="Times New Roman"/>
                <a:ea typeface="+mn-lt"/>
                <a:cs typeface="+mn-lt"/>
              </a:rPr>
              <a:t> </a:t>
            </a:r>
            <a:endParaRPr lang="en-GB" sz="2400">
              <a:latin typeface="Times New Roman"/>
              <a:cs typeface="Times New Roman"/>
            </a:endParaRPr>
          </a:p>
        </p:txBody>
      </p:sp>
    </p:spTree>
    <p:extLst>
      <p:ext uri="{BB962C8B-B14F-4D97-AF65-F5344CB8AC3E}">
        <p14:creationId xmlns:p14="http://schemas.microsoft.com/office/powerpoint/2010/main" val="37484073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94F91-7F69-4F13-8B12-A624B7C7B507}"/>
              </a:ext>
            </a:extLst>
          </p:cNvPr>
          <p:cNvSpPr txBox="1"/>
          <p:nvPr/>
        </p:nvSpPr>
        <p:spPr>
          <a:xfrm>
            <a:off x="1248427" y="4651333"/>
            <a:ext cx="967426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IN" sz="2400" b="1" dirty="0">
              <a:latin typeface="Times New Roman"/>
              <a:cs typeface="Times New Roman"/>
            </a:endParaRPr>
          </a:p>
          <a:p>
            <a:r>
              <a:rPr lang="en-IN" sz="2400">
                <a:latin typeface="Times New Roman"/>
                <a:cs typeface="Times New Roman"/>
              </a:rPr>
              <a:t>This system supports the management, clients and admin by providing them necessary information. This system also can generate different reports based on the requirement.</a:t>
            </a:r>
            <a:endParaRPr lang="en-GB" sz="2400"/>
          </a:p>
        </p:txBody>
      </p:sp>
      <p:sp>
        <p:nvSpPr>
          <p:cNvPr id="3" name="TextBox 2">
            <a:extLst>
              <a:ext uri="{FF2B5EF4-FFF2-40B4-BE49-F238E27FC236}">
                <a16:creationId xmlns:a16="http://schemas.microsoft.com/office/drawing/2014/main" id="{28535D10-740A-4E65-9BC7-F6446B880238}"/>
              </a:ext>
            </a:extLst>
          </p:cNvPr>
          <p:cNvSpPr txBox="1"/>
          <p:nvPr/>
        </p:nvSpPr>
        <p:spPr>
          <a:xfrm>
            <a:off x="1192974" y="357906"/>
            <a:ext cx="858867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400" b="1" dirty="0">
              <a:latin typeface="Times New Roman"/>
              <a:ea typeface="+mn-lt"/>
              <a:cs typeface="Times New Roman"/>
            </a:endParaRPr>
          </a:p>
          <a:p>
            <a:endParaRPr lang="en-IN" sz="2400" b="1" dirty="0">
              <a:latin typeface="Times New Roman"/>
              <a:cs typeface="Times New Roman"/>
            </a:endParaRPr>
          </a:p>
          <a:p>
            <a:pPr algn="just"/>
            <a:r>
              <a:rPr lang="en-IN" sz="2400">
                <a:latin typeface="Times New Roman"/>
                <a:cs typeface="Times New Roman"/>
              </a:rPr>
              <a:t>This system includes the following modules </a:t>
            </a:r>
            <a:endParaRPr lang="en-GB" sz="2400">
              <a:latin typeface="Times New Roman"/>
              <a:ea typeface="+mn-lt"/>
              <a:cs typeface="+mn-lt"/>
            </a:endParaRPr>
          </a:p>
          <a:p>
            <a:pPr marL="342900" indent="-342900" algn="just">
              <a:buFont typeface="Arial,Sans-Serif"/>
              <a:buChar char="•"/>
            </a:pPr>
            <a:r>
              <a:rPr lang="en-IN" sz="2400">
                <a:latin typeface="Times New Roman"/>
                <a:cs typeface="Times New Roman"/>
              </a:rPr>
              <a:t>Interface creation for tax table management.</a:t>
            </a:r>
            <a:endParaRPr lang="en-GB" sz="2400">
              <a:latin typeface="Times New Roman"/>
              <a:ea typeface="+mn-lt"/>
              <a:cs typeface="+mn-lt"/>
            </a:endParaRPr>
          </a:p>
          <a:p>
            <a:pPr marL="342900" indent="-342900" algn="just">
              <a:buFont typeface="Arial,Sans-Serif"/>
              <a:buChar char="•"/>
            </a:pPr>
            <a:r>
              <a:rPr lang="en-IN" sz="2400">
                <a:latin typeface="Times New Roman"/>
                <a:cs typeface="Times New Roman"/>
              </a:rPr>
              <a:t>Register and create client profile</a:t>
            </a:r>
            <a:endParaRPr lang="en-GB" sz="2400">
              <a:latin typeface="Times New Roman"/>
              <a:ea typeface="+mn-lt"/>
              <a:cs typeface="+mn-lt"/>
            </a:endParaRPr>
          </a:p>
          <a:p>
            <a:pPr marL="342900" indent="-342900" algn="just">
              <a:buFont typeface="Arial,Sans-Serif"/>
              <a:buChar char="•"/>
            </a:pPr>
            <a:r>
              <a:rPr lang="en-IN" sz="2400">
                <a:latin typeface="Times New Roman"/>
                <a:cs typeface="Times New Roman"/>
              </a:rPr>
              <a:t>Schedule tax interview</a:t>
            </a:r>
            <a:endParaRPr lang="en-GB" sz="2400">
              <a:latin typeface="Times New Roman"/>
              <a:ea typeface="+mn-lt"/>
              <a:cs typeface="+mn-lt"/>
            </a:endParaRPr>
          </a:p>
          <a:p>
            <a:pPr marL="342900" indent="-342900" algn="just">
              <a:buFont typeface="Arial,Sans-Serif"/>
              <a:buChar char="•"/>
            </a:pPr>
            <a:r>
              <a:rPr lang="en-IN" sz="2400">
                <a:latin typeface="Times New Roman"/>
                <a:cs typeface="Times New Roman"/>
              </a:rPr>
              <a:t>Generating a payment report</a:t>
            </a:r>
            <a:endParaRPr lang="en-GB" sz="2400">
              <a:latin typeface="Times New Roman"/>
              <a:ea typeface="+mn-lt"/>
              <a:cs typeface="+mn-lt"/>
            </a:endParaRPr>
          </a:p>
          <a:p>
            <a:pPr marL="342900" indent="-342900" algn="just">
              <a:buFont typeface="Arial,Sans-Serif"/>
              <a:buChar char="•"/>
            </a:pPr>
            <a:r>
              <a:rPr lang="en-IN" sz="2400">
                <a:latin typeface="Times New Roman"/>
                <a:cs typeface="Times New Roman"/>
              </a:rPr>
              <a:t>Accepting the payment from the client</a:t>
            </a:r>
            <a:endParaRPr lang="en-GB" sz="2400">
              <a:latin typeface="Times New Roman"/>
              <a:ea typeface="+mn-lt"/>
              <a:cs typeface="+mn-lt"/>
            </a:endParaRPr>
          </a:p>
          <a:p>
            <a:pPr marL="342900" indent="-342900" algn="just">
              <a:buFont typeface="Arial,Sans-Serif"/>
              <a:buChar char="•"/>
            </a:pPr>
            <a:r>
              <a:rPr lang="en-IN" sz="2400">
                <a:latin typeface="Times New Roman"/>
                <a:cs typeface="Times New Roman"/>
              </a:rPr>
              <a:t>Generating the E-File acknowledgement report</a:t>
            </a:r>
            <a:endParaRPr lang="en-GB" sz="2400">
              <a:latin typeface="Times New Roman"/>
              <a:ea typeface="+mn-lt"/>
              <a:cs typeface="+mn-lt"/>
            </a:endParaRPr>
          </a:p>
        </p:txBody>
      </p:sp>
      <p:sp>
        <p:nvSpPr>
          <p:cNvPr id="9" name="Scroll: Horizontal 8">
            <a:extLst>
              <a:ext uri="{FF2B5EF4-FFF2-40B4-BE49-F238E27FC236}">
                <a16:creationId xmlns:a16="http://schemas.microsoft.com/office/drawing/2014/main" id="{D6326727-BAD1-4C9F-8933-EB04524E9FA7}"/>
              </a:ext>
            </a:extLst>
          </p:cNvPr>
          <p:cNvSpPr/>
          <p:nvPr/>
        </p:nvSpPr>
        <p:spPr>
          <a:xfrm>
            <a:off x="1249340" y="3856382"/>
            <a:ext cx="3590794" cy="10333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2400" b="1" dirty="0">
              <a:latin typeface="Times New Roman"/>
              <a:cs typeface="Times New Roman"/>
            </a:endParaRPr>
          </a:p>
          <a:p>
            <a:pPr algn="just"/>
            <a:r>
              <a:rPr lang="en-IN" sz="2400" b="1">
                <a:latin typeface="Times New Roman"/>
                <a:cs typeface="Times New Roman"/>
              </a:rPr>
              <a:t>Benefits of the system :</a:t>
            </a:r>
            <a:endParaRPr lang="en-GB" sz="2400">
              <a:ea typeface="+mn-lt"/>
              <a:cs typeface="+mn-lt"/>
            </a:endParaRPr>
          </a:p>
          <a:p>
            <a:pPr algn="ctr"/>
            <a:endParaRPr lang="en-GB" sz="2400" dirty="0"/>
          </a:p>
        </p:txBody>
      </p:sp>
      <p:sp>
        <p:nvSpPr>
          <p:cNvPr id="10" name="Scroll: Horizontal 9">
            <a:extLst>
              <a:ext uri="{FF2B5EF4-FFF2-40B4-BE49-F238E27FC236}">
                <a16:creationId xmlns:a16="http://schemas.microsoft.com/office/drawing/2014/main" id="{5479BB0D-FAC5-4FC2-8ECA-B6A102021DAB}"/>
              </a:ext>
            </a:extLst>
          </p:cNvPr>
          <p:cNvSpPr/>
          <p:nvPr/>
        </p:nvSpPr>
        <p:spPr>
          <a:xfrm>
            <a:off x="1192581" y="52253"/>
            <a:ext cx="3507287" cy="10333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IN" sz="2400">
                <a:latin typeface="Times New Roman"/>
                <a:ea typeface="Segoe UI"/>
                <a:cs typeface="Segoe UI"/>
              </a:rPr>
              <a:t>​</a:t>
            </a:r>
          </a:p>
          <a:p>
            <a:pPr rtl="0"/>
            <a:r>
              <a:rPr lang="en-IN" sz="2400">
                <a:latin typeface="Times New Roman"/>
                <a:ea typeface="Segoe UI"/>
                <a:cs typeface="Segoe UI"/>
              </a:rPr>
              <a:t>​</a:t>
            </a:r>
          </a:p>
          <a:p>
            <a:pPr rtl="0"/>
            <a:r>
              <a:rPr lang="en-IN" sz="2400" b="1">
                <a:solidFill>
                  <a:srgbClr val="FFFFFF"/>
                </a:solidFill>
                <a:latin typeface="Times New Roman"/>
                <a:ea typeface="Segoe UI"/>
                <a:cs typeface="Segoe UI"/>
              </a:rPr>
              <a:t>Modules in the system :</a:t>
            </a:r>
            <a:r>
              <a:rPr lang="en-GB" sz="2400">
                <a:latin typeface="Times New Roman"/>
                <a:ea typeface="Segoe UI"/>
                <a:cs typeface="Segoe UI"/>
              </a:rPr>
              <a:t>​</a:t>
            </a:r>
          </a:p>
          <a:p>
            <a:pPr rtl="0"/>
            <a:r>
              <a:rPr lang="en-IN" sz="2400">
                <a:latin typeface="Times New Roman"/>
                <a:ea typeface="Segoe UI"/>
                <a:cs typeface="Segoe UI"/>
              </a:rPr>
              <a:t>​</a:t>
            </a:r>
          </a:p>
          <a:p>
            <a:pPr algn="ctr" rtl="0"/>
            <a:r>
              <a:rPr lang="en-GB" sz="2400">
                <a:latin typeface="The Hand Bold"/>
                <a:ea typeface="Segoe UI"/>
                <a:cs typeface="Segoe UI"/>
              </a:rPr>
              <a:t>​</a:t>
            </a:r>
            <a:endParaRPr lang="en-GB" sz="2400"/>
          </a:p>
        </p:txBody>
      </p:sp>
    </p:spTree>
    <p:extLst>
      <p:ext uri="{BB962C8B-B14F-4D97-AF65-F5344CB8AC3E}">
        <p14:creationId xmlns:p14="http://schemas.microsoft.com/office/powerpoint/2010/main" val="772781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E282A-CBC3-493C-A1FB-4514809ECEB8}"/>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9600"/>
              <a:t>SCHEMA DIAGRAM</a:t>
            </a:r>
          </a:p>
        </p:txBody>
      </p:sp>
      <p:sp>
        <p:nvSpPr>
          <p:cNvPr id="1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5F035"/>
          </a:solidFill>
          <a:ln w="38100" cap="rnd">
            <a:solidFill>
              <a:srgbClr val="F5F03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E5839D69-70B3-4442-B6AB-F0563BF6ED38}"/>
              </a:ext>
            </a:extLst>
          </p:cNvPr>
          <p:cNvPicPr>
            <a:picLocks noChangeAspect="1"/>
          </p:cNvPicPr>
          <p:nvPr/>
        </p:nvPicPr>
        <p:blipFill rotWithShape="1">
          <a:blip r:embed="rId2"/>
          <a:srcRect l="50272" r="7948"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707083180"/>
      </p:ext>
    </p:extLst>
  </p:cSld>
  <p:clrMapOvr>
    <a:masterClrMapping/>
  </p:clrMapOvr>
  <p:transition spd="slow">
    <p:wipe/>
  </p:transition>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1481</TotalTime>
  <Words>369</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Arial,Sans-Serif</vt:lpstr>
      <vt:lpstr>The Hand Bold</vt:lpstr>
      <vt:lpstr>The Serif Hand Black</vt:lpstr>
      <vt:lpstr>Times New Roman</vt:lpstr>
      <vt:lpstr>SketchyVTI</vt:lpstr>
      <vt:lpstr>Online tax management system</vt:lpstr>
      <vt:lpstr>TABLE OF CONTENTS</vt:lpstr>
      <vt:lpstr>team members</vt:lpstr>
      <vt:lpstr>Group members</vt:lpstr>
      <vt:lpstr>INTRODUCTION</vt:lpstr>
      <vt:lpstr>INTRODUCTION</vt:lpstr>
      <vt:lpstr>Functionalities of the system </vt:lpstr>
      <vt:lpstr>PowerPoint Presentation</vt:lpstr>
      <vt:lpstr>SCHEMA DIAGRAM</vt:lpstr>
      <vt:lpstr>PowerPoint Presentation</vt:lpstr>
      <vt:lpstr>ER DIAGRAM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Dhanush Penugonda</cp:lastModifiedBy>
  <cp:revision>282</cp:revision>
  <dcterms:created xsi:type="dcterms:W3CDTF">2021-10-19T08:49:13Z</dcterms:created>
  <dcterms:modified xsi:type="dcterms:W3CDTF">2021-10-21T06:49:30Z</dcterms:modified>
</cp:coreProperties>
</file>