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0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7" name="TextBox 13"/>
          <p:cNvSpPr txBox="1"/>
          <p:nvPr/>
        </p:nvSpPr>
        <p:spPr>
          <a:xfrm>
            <a:off x="676274" y="1909762"/>
            <a:ext cx="10951847" cy="3469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</a:t>
            </a:r>
            <a:r>
              <a:rPr lang="en-US" altLang="en-IN" sz="3200" dirty="0"/>
              <a:t>Dhanushpriya D</a:t>
            </a:r>
            <a:endParaRPr lang="zh-CN" altLang="en-US" sz="2800"/>
          </a:p>
          <a:p>
            <a:r>
              <a:rPr lang="en-US" sz="3200" dirty="0"/>
              <a:t>REGISTER NO </a:t>
            </a:r>
            <a:r>
              <a:rPr lang="en-US" altLang="en-IN" sz="3200" dirty="0"/>
              <a:t>: 24131190500122005</a:t>
            </a:r>
            <a:endParaRPr lang="en-US" sz="2800" dirty="0">
              <a:cs typeface="Calibri"/>
            </a:endParaRPr>
          </a:p>
          <a:p>
            <a:r>
              <a:rPr lang="en-US" sz="3200" dirty="0"/>
              <a:t> NMID: </a:t>
            </a:r>
            <a:r>
              <a:rPr lang="en-US" altLang="en-IN" sz="3200" dirty="0"/>
              <a:t>FC15B562CE390549674F2F22AD0FD89</a:t>
            </a:r>
            <a:endParaRPr lang="en-US" sz="2800" dirty="0">
              <a:cs typeface="Calibri"/>
            </a:endParaRPr>
          </a:p>
          <a:p>
            <a:r>
              <a:rPr lang="en-US" sz="3200" dirty="0"/>
              <a:t>DEPARTMENT:</a:t>
            </a:r>
            <a:r>
              <a:rPr lang="en-US" altLang="en-IN" sz="3200" dirty="0"/>
              <a:t>BCA 2nd year</a:t>
            </a:r>
            <a:r>
              <a:rPr lang="en-US" sz="3200" dirty="0"/>
              <a:t> </a:t>
            </a:r>
            <a:endParaRPr lang="zh-CN" altLang="en-US" sz="2800"/>
          </a:p>
          <a:p>
            <a:r>
              <a:rPr lang="en-US" sz="3200" dirty="0"/>
              <a:t>COLLEGE</a:t>
            </a:r>
            <a:r>
              <a:rPr lang="en-US" altLang="en-IN" sz="3200" dirty="0"/>
              <a:t> NAME: Government Arts and science college tittagudi 606106</a:t>
            </a:r>
            <a:endParaRPr lang="zh-CN" altLang="en-US" sz="2800"/>
          </a:p>
          <a:p>
            <a:r>
              <a:rPr lang="en-US" sz="3200" dirty="0"/>
              <a:t> </a:t>
            </a:r>
            <a:r>
              <a:rPr lang="en-US" altLang="en-IN" sz="3200" dirty="0"/>
              <a:t>UNIVERSITY: Annamalai University 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40DDD-F9CE-0808-6B15-A31FEC6B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C108-28C0-817D-A44C-63376229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>
            <a:extLst>
              <a:ext uri="{FF2B5EF4-FFF2-40B4-BE49-F238E27FC236}">
                <a16:creationId xmlns:a16="http://schemas.microsoft.com/office/drawing/2014/main" id="{822535BF-D0EB-FE56-8F32-97C538A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5" y="1371600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10" name="TextBox 1048609">
            <a:extLst>
              <a:ext uri="{FF2B5EF4-FFF2-40B4-BE49-F238E27FC236}">
                <a16:creationId xmlns:a16="http://schemas.microsoft.com/office/drawing/2014/main" id="{53EDB83B-3384-F825-C5C3-DB78D42A47CE}"/>
              </a:ext>
            </a:extLst>
          </p:cNvPr>
          <p:cNvSpPr txBox="1"/>
          <p:nvPr/>
        </p:nvSpPr>
        <p:spPr>
          <a:xfrm>
            <a:off x="1440422" y="2361383"/>
            <a:ext cx="8357363" cy="1691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600">
                <a:solidFill>
                  <a:srgbClr val="000000"/>
                </a:solidFill>
              </a:rPr>
              <a:t>Interactive menus.</a:t>
            </a:r>
            <a:endParaRPr lang="en-IN" sz="32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Project gallery with details.</a:t>
            </a:r>
            <a:endParaRPr lang="en-IN" sz="32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Contact form integration.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44AAA-3E41-F6E4-3880-0806937B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2590800" y="497800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3352800" y="29519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7BAB-CF15-DBB9-76B5-1E40E7318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70" y="1468636"/>
            <a:ext cx="6951980" cy="4019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10040-8EB5-9144-9A9F-192141054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2895600" y="4572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1048599"/>
          <p:cNvSpPr txBox="1"/>
          <p:nvPr/>
        </p:nvSpPr>
        <p:spPr>
          <a:xfrm>
            <a:off x="1378784" y="2577176"/>
            <a:ext cx="8762500" cy="1691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600">
                <a:solidFill>
                  <a:srgbClr val="000000"/>
                </a:solidFill>
              </a:rPr>
              <a:t>Tha portfolio improves self-presentation.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It supports career opportunities.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It is easy to update anytime.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C4F4B-666B-9FC1-EC77-7D37D112A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ACE2F-5112-B281-E330-8961EC63E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>
            <a:extLst>
              <a:ext uri="{FF2B5EF4-FFF2-40B4-BE49-F238E27FC236}">
                <a16:creationId xmlns:a16="http://schemas.microsoft.com/office/drawing/2014/main" id="{447AB284-82B1-A790-D875-2B569BBC70E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>
            <a:extLst>
              <a:ext uri="{FF2B5EF4-FFF2-40B4-BE49-F238E27FC236}">
                <a16:creationId xmlns:a16="http://schemas.microsoft.com/office/drawing/2014/main" id="{E69B3C0D-21B7-F86B-0EF0-332EDD1BED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>
            <a:extLst>
              <a:ext uri="{FF2B5EF4-FFF2-40B4-BE49-F238E27FC236}">
                <a16:creationId xmlns:a16="http://schemas.microsoft.com/office/drawing/2014/main" id="{4F5253C6-61C8-878C-F513-2A19B489C85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>
            <a:extLst>
              <a:ext uri="{FF2B5EF4-FFF2-40B4-BE49-F238E27FC236}">
                <a16:creationId xmlns:a16="http://schemas.microsoft.com/office/drawing/2014/main" id="{11DDF136-FE56-F764-10D7-6F82AC762F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6096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GITHUB LINK</a:t>
            </a:r>
            <a:endParaRPr dirty="0"/>
          </a:p>
        </p:txBody>
      </p:sp>
      <p:sp>
        <p:nvSpPr>
          <p:cNvPr id="1048599" name="object 9">
            <a:extLst>
              <a:ext uri="{FF2B5EF4-FFF2-40B4-BE49-F238E27FC236}">
                <a16:creationId xmlns:a16="http://schemas.microsoft.com/office/drawing/2014/main" id="{9740D276-833B-8735-562E-91EDB59899D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319A-6778-5A35-753C-A5D03B965A73}"/>
              </a:ext>
            </a:extLst>
          </p:cNvPr>
          <p:cNvSpPr txBox="1"/>
          <p:nvPr/>
        </p:nvSpPr>
        <p:spPr>
          <a:xfrm>
            <a:off x="1359535" y="2543452"/>
            <a:ext cx="906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https://github.com/dhanushpriya026-creator/DhanushpriyaD-TNSDC-FWD-DP.git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79F4B-5B89-9FE7-5CD0-007CF266F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 rot="11348577">
            <a:off x="2160855" y="608203"/>
            <a:ext cx="12192000" cy="617338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12430" y="-36374"/>
            <a:ext cx="12379103" cy="6745950"/>
            <a:chOff x="7448612" y="0"/>
            <a:chExt cx="4743796" cy="6858466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8"/>
            <p:cNvSpPr/>
            <p:nvPr/>
          </p:nvSpPr>
          <p:spPr>
            <a:xfrm>
              <a:off x="8209755" y="2163553"/>
              <a:ext cx="3982246" cy="4657596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2111516" y="495799"/>
            <a:ext cx="444655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7" name="TextBox 1048646"/>
          <p:cNvSpPr txBox="1"/>
          <p:nvPr/>
        </p:nvSpPr>
        <p:spPr>
          <a:xfrm>
            <a:off x="2554680" y="3219450"/>
            <a:ext cx="554131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DIGITED PORTFOLIO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DF7F4-BD46-E6FE-8081-7651D2D08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2605532" y="217489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4" name="TextBox 22"/>
          <p:cNvSpPr txBox="1"/>
          <p:nvPr/>
        </p:nvSpPr>
        <p:spPr>
          <a:xfrm>
            <a:off x="4224401" y="1106808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73DE7-986B-E931-5E9E-CDCBC53A4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1747837" y="461645"/>
            <a:ext cx="10278167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0" name="TextBox 1048669"/>
          <p:cNvSpPr txBox="1"/>
          <p:nvPr/>
        </p:nvSpPr>
        <p:spPr>
          <a:xfrm>
            <a:off x="2362200" y="1610679"/>
            <a:ext cx="8134707" cy="1691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600" dirty="0">
                <a:solidFill>
                  <a:srgbClr val="000000"/>
                </a:solidFill>
              </a:rPr>
              <a:t>Students and professionals struggle to present their skills effectively a digital portfolio provides a structure solution.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F03C2-FEC0-B496-114F-49C0AAFFA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2286000" y="374015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6" name="TextBox 1048675"/>
          <p:cNvSpPr txBox="1"/>
          <p:nvPr/>
        </p:nvSpPr>
        <p:spPr>
          <a:xfrm>
            <a:off x="1121550" y="1857375"/>
            <a:ext cx="8439818" cy="2021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200" dirty="0">
                <a:solidFill>
                  <a:srgbClr val="000000"/>
                </a:solidFill>
              </a:rPr>
              <a:t>The project builds a personal portfolio website.</a:t>
            </a:r>
            <a:endParaRPr lang="en-IN" sz="3600" dirty="0">
              <a:solidFill>
                <a:srgbClr val="000000"/>
              </a:solidFill>
            </a:endParaRPr>
          </a:p>
          <a:p>
            <a:r>
              <a:rPr lang="en-US" altLang="en-IN" sz="3200" dirty="0" err="1">
                <a:solidFill>
                  <a:srgbClr val="000000"/>
                </a:solidFill>
              </a:rPr>
              <a:t>IIt</a:t>
            </a:r>
            <a:r>
              <a:rPr lang="en-US" altLang="en-IN" sz="3200" dirty="0">
                <a:solidFill>
                  <a:srgbClr val="000000"/>
                </a:solidFill>
              </a:rPr>
              <a:t> organized education, skills and projects neatly.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80554-FF7D-4C6E-2861-70A70B4F3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2362200" y="527179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2" name="TextBox 1048681"/>
          <p:cNvSpPr txBox="1"/>
          <p:nvPr/>
        </p:nvSpPr>
        <p:spPr>
          <a:xfrm>
            <a:off x="943135" y="2304797"/>
            <a:ext cx="9091546" cy="1539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200">
                <a:solidFill>
                  <a:srgbClr val="000000"/>
                </a:solidFill>
              </a:rPr>
              <a:t>Students preparing resumes job seekrs applying for opportunities.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altLang="en-IN" sz="3200">
                <a:solidFill>
                  <a:srgbClr val="000000"/>
                </a:solidFill>
              </a:rPr>
              <a:t>Professionals showcasing expertise.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AFDA6-BA5B-0F14-1E55-D3D7AFD5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2514600" y="688972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8" name="TextBox 1048687"/>
          <p:cNvSpPr txBox="1"/>
          <p:nvPr/>
        </p:nvSpPr>
        <p:spPr>
          <a:xfrm>
            <a:off x="3765359" y="2664458"/>
            <a:ext cx="7739188" cy="1539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200">
                <a:solidFill>
                  <a:srgbClr val="000000"/>
                </a:solidFill>
              </a:rPr>
              <a:t>HTML for structure.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3200">
                <a:solidFill>
                  <a:srgbClr val="000000"/>
                </a:solidFill>
              </a:rPr>
              <a:t>CSS for design and styling.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3200">
                <a:solidFill>
                  <a:srgbClr val="000000"/>
                </a:solidFill>
              </a:rPr>
              <a:t>JavaScript for interactivity.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D1CEA-D229-FDA1-6869-11BD2633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2057400" y="66783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TextBox 1048619"/>
          <p:cNvSpPr txBox="1"/>
          <p:nvPr/>
        </p:nvSpPr>
        <p:spPr>
          <a:xfrm>
            <a:off x="3447824" y="1904771"/>
            <a:ext cx="7844634" cy="1691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600" dirty="0">
                <a:solidFill>
                  <a:srgbClr val="000000"/>
                </a:solidFill>
              </a:rPr>
              <a:t>Clean and simple </a:t>
            </a:r>
            <a:r>
              <a:rPr lang="en-US" altLang="en-IN" sz="3600" dirty="0" err="1">
                <a:solidFill>
                  <a:srgbClr val="000000"/>
                </a:solidFill>
              </a:rPr>
              <a:t>layoutr</a:t>
            </a:r>
            <a:r>
              <a:rPr lang="en-US" altLang="en-IN" sz="3600" dirty="0">
                <a:solidFill>
                  <a:srgbClr val="000000"/>
                </a:solidFill>
              </a:rPr>
              <a:t>.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600" dirty="0">
                <a:solidFill>
                  <a:srgbClr val="000000"/>
                </a:solidFill>
              </a:rPr>
              <a:t>Navigation-friendly sections.</a:t>
            </a:r>
            <a:endParaRPr lang="en-IN" sz="3200" dirty="0">
              <a:solidFill>
                <a:srgbClr val="000000"/>
              </a:solidFill>
            </a:endParaRPr>
          </a:p>
          <a:p>
            <a:r>
              <a:rPr lang="en-US" altLang="en-IN" sz="3600" dirty="0">
                <a:solidFill>
                  <a:srgbClr val="000000"/>
                </a:solidFill>
              </a:rPr>
              <a:t>Responsive for all devices.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66A8A-4680-6E99-1595-4BC169C4E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990600" y="1130125"/>
            <a:ext cx="9448800" cy="603518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10" name="TextBox 1048609"/>
          <p:cNvSpPr txBox="1"/>
          <p:nvPr/>
        </p:nvSpPr>
        <p:spPr>
          <a:xfrm>
            <a:off x="1440422" y="2361383"/>
            <a:ext cx="8357363" cy="1691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600">
                <a:solidFill>
                  <a:srgbClr val="000000"/>
                </a:solidFill>
              </a:rPr>
              <a:t>Interactive menus.</a:t>
            </a:r>
            <a:endParaRPr lang="en-IN" sz="32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Project gallery with details.</a:t>
            </a:r>
            <a:endParaRPr lang="en-IN" sz="3200">
              <a:solidFill>
                <a:srgbClr val="000000"/>
              </a:solidFill>
            </a:endParaRPr>
          </a:p>
          <a:p>
            <a:r>
              <a:rPr lang="en-US" altLang="en-IN" sz="3600">
                <a:solidFill>
                  <a:srgbClr val="000000"/>
                </a:solidFill>
              </a:rPr>
              <a:t>Contact form integration.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2F7E56-55D5-C5C5-60FB-671EF1D0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1</cp:revision>
  <dcterms:created xsi:type="dcterms:W3CDTF">2024-03-28T06:07:22Z</dcterms:created>
  <dcterms:modified xsi:type="dcterms:W3CDTF">2025-09-08T17:35:21Z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e57d80ea7ed948349788e0519fbfa0b9</vt:lpwstr>
  </property>
</Properties>
</file>