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R </a:t>
            </a:r>
            <a:r>
              <a:rPr lang="en-US" sz="1200" dirty="0">
                <a:solidFill>
                  <a:schemeClr val="tx1"/>
                </a:solidFill>
              </a:rPr>
              <a:t>DHANUSH</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511721104004</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30</cp:revision>
  <dcterms:created xsi:type="dcterms:W3CDTF">2024-04-05T06:27:00Z</dcterms:created>
  <dcterms:modified xsi:type="dcterms:W3CDTF">2024-04-08T09:48:21Z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