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30AC14-EDBB-4C51-A14D-FB023E04D489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20C3FF7-CC07-4493-9B2C-6248729E20D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52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AC14-EDBB-4C51-A14D-FB023E04D489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3FF7-CC07-4493-9B2C-6248729E2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82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AC14-EDBB-4C51-A14D-FB023E04D489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3FF7-CC07-4493-9B2C-6248729E2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74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AC14-EDBB-4C51-A14D-FB023E04D489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3FF7-CC07-4493-9B2C-6248729E2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67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AC14-EDBB-4C51-A14D-FB023E04D489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3FF7-CC07-4493-9B2C-6248729E20D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95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AC14-EDBB-4C51-A14D-FB023E04D489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3FF7-CC07-4493-9B2C-6248729E2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4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AC14-EDBB-4C51-A14D-FB023E04D489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3FF7-CC07-4493-9B2C-6248729E2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AC14-EDBB-4C51-A14D-FB023E04D489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3FF7-CC07-4493-9B2C-6248729E2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42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AC14-EDBB-4C51-A14D-FB023E04D489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3FF7-CC07-4493-9B2C-6248729E2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94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AC14-EDBB-4C51-A14D-FB023E04D489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3FF7-CC07-4493-9B2C-6248729E2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75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AC14-EDBB-4C51-A14D-FB023E04D489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3FF7-CC07-4493-9B2C-6248729E2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45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C30AC14-EDBB-4C51-A14D-FB023E04D489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20C3FF7-CC07-4493-9B2C-6248729E2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81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get-started/part3/#introduc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7C4F-2A6A-4739-AAD1-1D22ECE9E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534" y="891823"/>
            <a:ext cx="9144000" cy="1060274"/>
          </a:xfrm>
        </p:spPr>
        <p:txBody>
          <a:bodyPr>
            <a:normAutofit fontScale="90000"/>
          </a:bodyPr>
          <a:lstStyle/>
          <a:p>
            <a:r>
              <a:rPr lang="en-IN" sz="4800" dirty="0"/>
              <a:t>Introduction to docker-compose</a:t>
            </a:r>
          </a:p>
        </p:txBody>
      </p:sp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BEE4C4AB-1A7E-47DA-A8A5-352AA60D2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066" y="1952097"/>
            <a:ext cx="3826935" cy="338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96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7D87-92DA-4D2D-91EE-73018C6C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Basic docker-compose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8D83B-39D1-4F46-A1E8-53C2B6DAD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Command to start multi-container application</a:t>
            </a:r>
          </a:p>
          <a:p>
            <a:pPr marL="0" indent="0">
              <a:buNone/>
            </a:pPr>
            <a:r>
              <a:rPr lang="en-IN" dirty="0"/>
              <a:t>    $docker-compose up </a:t>
            </a:r>
          </a:p>
          <a:p>
            <a:pPr marL="0" indent="0">
              <a:buNone/>
            </a:pPr>
            <a:r>
              <a:rPr lang="en-IN" dirty="0"/>
              <a:t>Command to start multic0ntainer application in demonized mode</a:t>
            </a:r>
          </a:p>
          <a:p>
            <a:pPr marL="0" indent="0">
              <a:buNone/>
            </a:pPr>
            <a:r>
              <a:rPr lang="en-IN" dirty="0"/>
              <a:t>    $docker-compose up –d</a:t>
            </a:r>
          </a:p>
          <a:p>
            <a:pPr marL="0" indent="0">
              <a:buNone/>
            </a:pPr>
            <a:r>
              <a:rPr lang="en-IN" dirty="0"/>
              <a:t>Command to view containers created</a:t>
            </a:r>
          </a:p>
          <a:p>
            <a:pPr marL="0" indent="0">
              <a:buNone/>
            </a:pPr>
            <a:r>
              <a:rPr lang="en-IN" dirty="0"/>
              <a:t>    $docker-compose </a:t>
            </a:r>
            <a:r>
              <a:rPr lang="en-IN" dirty="0" err="1"/>
              <a:t>ps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Command to stop containers</a:t>
            </a:r>
          </a:p>
          <a:p>
            <a:pPr marL="0" indent="0">
              <a:buNone/>
            </a:pPr>
            <a:r>
              <a:rPr lang="en-IN" dirty="0"/>
              <a:t>    $docker-compose stop</a:t>
            </a:r>
          </a:p>
          <a:p>
            <a:pPr marL="0" indent="0">
              <a:buNone/>
            </a:pPr>
            <a:r>
              <a:rPr lang="en-IN" dirty="0"/>
              <a:t>Command to check the logs</a:t>
            </a:r>
          </a:p>
          <a:p>
            <a:pPr marL="0" indent="0">
              <a:buNone/>
            </a:pPr>
            <a:r>
              <a:rPr lang="en-IN" dirty="0"/>
              <a:t>    $docker-compose logs</a:t>
            </a:r>
          </a:p>
          <a:p>
            <a:pPr marL="0" indent="0">
              <a:buNone/>
            </a:pPr>
            <a:r>
              <a:rPr lang="en-IN" dirty="0"/>
              <a:t>Access the application in browser </a:t>
            </a:r>
          </a:p>
          <a:p>
            <a:pPr marL="0" indent="0">
              <a:buNone/>
            </a:pPr>
            <a:r>
              <a:rPr lang="en-IN" dirty="0"/>
              <a:t>     http://localhost:5000</a:t>
            </a:r>
          </a:p>
        </p:txBody>
      </p:sp>
    </p:spTree>
    <p:extLst>
      <p:ext uri="{BB962C8B-B14F-4D97-AF65-F5344CB8AC3E}">
        <p14:creationId xmlns:p14="http://schemas.microsoft.com/office/powerpoint/2010/main" val="133822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9165-D1AD-4E65-A7AD-0B5827AF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Features of docker-compose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17E3-8035-4EDB-A795-244AF7E35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When a docker-compose up is done, by default a network will be created in the name of directory and all the services defined will be created as containers</a:t>
            </a:r>
          </a:p>
          <a:p>
            <a:pPr algn="just"/>
            <a:r>
              <a:rPr lang="en-IN" dirty="0"/>
              <a:t>All containers created by docker-compose will be connected to its own network created and thus providing isolation between other network containers</a:t>
            </a:r>
          </a:p>
          <a:p>
            <a:pPr algn="just"/>
            <a:r>
              <a:rPr lang="en-IN" dirty="0"/>
              <a:t> Containers will be able to communicate through service names as they are connected to same network</a:t>
            </a:r>
          </a:p>
        </p:txBody>
      </p:sp>
    </p:spTree>
    <p:extLst>
      <p:ext uri="{BB962C8B-B14F-4D97-AF65-F5344CB8AC3E}">
        <p14:creationId xmlns:p14="http://schemas.microsoft.com/office/powerpoint/2010/main" val="2627771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960B-21A2-4717-B265-DC0263DAF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607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48D4-B7C8-4B79-889F-BE97A0BA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016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docker-compose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FE9CF-4EE9-4166-BF5E-0EABBB095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290"/>
            <a:ext cx="10515600" cy="4351338"/>
          </a:xfrm>
        </p:spPr>
        <p:txBody>
          <a:bodyPr/>
          <a:lstStyle/>
          <a:p>
            <a:r>
              <a:rPr lang="en-IN" dirty="0"/>
              <a:t>It is a tool for running multi-container applications</a:t>
            </a:r>
          </a:p>
          <a:p>
            <a:r>
              <a:rPr lang="en-IN" dirty="0"/>
              <a:t>It uses </a:t>
            </a:r>
            <a:r>
              <a:rPr lang="en-IN" dirty="0" err="1"/>
              <a:t>yaml</a:t>
            </a:r>
            <a:r>
              <a:rPr lang="en-IN" dirty="0"/>
              <a:t> file to configure application services</a:t>
            </a:r>
          </a:p>
          <a:p>
            <a:r>
              <a:rPr lang="en-IN" dirty="0"/>
              <a:t>Specifying  image and configuration in a single </a:t>
            </a:r>
            <a:r>
              <a:rPr lang="en-IN" dirty="0" err="1"/>
              <a:t>yaml</a:t>
            </a:r>
            <a:r>
              <a:rPr lang="en-IN" dirty="0"/>
              <a:t> file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I,e</a:t>
            </a:r>
            <a:r>
              <a:rPr lang="en-IN" dirty="0"/>
              <a:t>  docker-</a:t>
            </a:r>
            <a:r>
              <a:rPr lang="en-IN" dirty="0" err="1"/>
              <a:t>compose.yaml</a:t>
            </a:r>
            <a:endParaRPr lang="en-IN" dirty="0"/>
          </a:p>
          <a:p>
            <a:r>
              <a:rPr lang="en-IN" dirty="0"/>
              <a:t>One command which get it all running</a:t>
            </a:r>
          </a:p>
          <a:p>
            <a:pPr marL="0" indent="0">
              <a:buNone/>
            </a:pPr>
            <a:r>
              <a:rPr lang="en-IN" dirty="0"/>
              <a:t>     $docker-compose up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763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85D6-49E7-403B-BE8C-3EB7F2EC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docker-compose 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9191D-D742-495F-A1C9-D132E8CDC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Builds images from </a:t>
            </a:r>
            <a:r>
              <a:rPr lang="en-IN" dirty="0" err="1"/>
              <a:t>Dockerfiles</a:t>
            </a:r>
            <a:endParaRPr lang="en-IN" dirty="0"/>
          </a:p>
          <a:p>
            <a:r>
              <a:rPr lang="en-IN" dirty="0"/>
              <a:t>Pulls images from register</a:t>
            </a:r>
          </a:p>
          <a:p>
            <a:r>
              <a:rPr lang="en-IN" dirty="0"/>
              <a:t>Creates and start container</a:t>
            </a:r>
          </a:p>
          <a:p>
            <a:r>
              <a:rPr lang="en-IN" dirty="0"/>
              <a:t>Streams their logs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Image result for docker-compose">
            <a:extLst>
              <a:ext uri="{FF2B5EF4-FFF2-40B4-BE49-F238E27FC236}">
                <a16:creationId xmlns:a16="http://schemas.microsoft.com/office/drawing/2014/main" id="{5F515733-E484-42C3-A802-8E5F30AEF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3285714"/>
            <a:ext cx="5138208" cy="289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66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464A-DBFD-4B11-BB5A-5023D384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Simple steps to use docker-compose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D6FDF-596C-45E7-AC82-8C3C9249A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your app’s environment with a </a:t>
            </a:r>
            <a:r>
              <a:rPr lang="en-US" dirty="0" err="1"/>
              <a:t>Dockerfile</a:t>
            </a:r>
            <a:r>
              <a:rPr lang="en-US" dirty="0"/>
              <a:t> so it can be reproduced anywhere</a:t>
            </a:r>
          </a:p>
          <a:p>
            <a:r>
              <a:rPr lang="en-US" dirty="0"/>
              <a:t>Define the services that make up your app in docker-</a:t>
            </a:r>
            <a:r>
              <a:rPr lang="en-US" dirty="0" err="1"/>
              <a:t>compose.yml</a:t>
            </a:r>
            <a:r>
              <a:rPr lang="en-US" dirty="0"/>
              <a:t> so they can be run together in an isolated environment</a:t>
            </a:r>
          </a:p>
          <a:p>
            <a:r>
              <a:rPr lang="en-US" dirty="0"/>
              <a:t>Lastly, run docker-compose up and Compose will start and run your entire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56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341C-6615-4DDB-839D-FBA167C5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docker-compose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5641A-09CF-4F86-93F1-CADB6B31C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‘3.0’</a:t>
            </a:r>
          </a:p>
          <a:p>
            <a:pPr marL="0" indent="0" algn="just">
              <a:buNone/>
            </a:pPr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services:</a:t>
            </a:r>
          </a:p>
          <a:p>
            <a:pPr marL="0" indent="0" algn="just">
              <a:buNone/>
            </a:pPr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web:</a:t>
            </a:r>
          </a:p>
          <a:p>
            <a:pPr marL="0" indent="0" algn="just">
              <a:buNone/>
            </a:pPr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build: .</a:t>
            </a:r>
          </a:p>
          <a:p>
            <a:pPr marL="0" indent="0" algn="just">
              <a:buNone/>
            </a:pPr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IN" sz="1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command:python</a:t>
            </a:r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app.py</a:t>
            </a:r>
          </a:p>
          <a:p>
            <a:pPr marL="0" indent="0" algn="just">
              <a:buNone/>
            </a:pPr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ports:</a:t>
            </a:r>
          </a:p>
          <a:p>
            <a:pPr marL="0" indent="0" algn="just">
              <a:buNone/>
            </a:pPr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- “5000:5000”</a:t>
            </a:r>
          </a:p>
          <a:p>
            <a:pPr marL="0" indent="0" algn="just">
              <a:buNone/>
            </a:pPr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volumes:</a:t>
            </a:r>
          </a:p>
          <a:p>
            <a:pPr marL="0" indent="0" algn="just">
              <a:buNone/>
            </a:pPr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- .:/code</a:t>
            </a:r>
          </a:p>
          <a:p>
            <a:pPr marL="0" indent="0" algn="just">
              <a:buNone/>
            </a:pPr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IN" sz="1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depends_on</a:t>
            </a:r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- </a:t>
            </a:r>
            <a:r>
              <a:rPr lang="en-IN" sz="1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endParaRPr lang="en-I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9455C5-5068-48A8-81A7-439246DEE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44" y="1856317"/>
            <a:ext cx="6928556" cy="422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9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F4F37-50DB-4027-A2AA-DD2D15F5A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4444"/>
            <a:ext cx="10515600" cy="5612519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/>
              <a:t>docker-compose file syntax:</a:t>
            </a:r>
          </a:p>
          <a:p>
            <a:pPr marL="0" indent="0">
              <a:buNone/>
            </a:pPr>
            <a:r>
              <a:rPr lang="en-IN" b="1" dirty="0"/>
              <a:t>version</a:t>
            </a:r>
            <a:r>
              <a:rPr lang="en-IN" dirty="0"/>
              <a:t> - </a:t>
            </a:r>
            <a:r>
              <a:rPr lang="en-US" dirty="0"/>
              <a:t>Specifies the Compose file syntax version</a:t>
            </a:r>
          </a:p>
          <a:p>
            <a:pPr marL="0" indent="0">
              <a:buNone/>
            </a:pPr>
            <a:r>
              <a:rPr lang="en-US" b="1" dirty="0"/>
              <a:t>services</a:t>
            </a:r>
            <a:r>
              <a:rPr lang="en-US" dirty="0"/>
              <a:t> -  service is the name for a </a:t>
            </a:r>
            <a:r>
              <a:rPr lang="en-US" dirty="0">
                <a:hlinkClick r:id="rId2"/>
              </a:rPr>
              <a:t>“Container in production”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networks </a:t>
            </a:r>
            <a:r>
              <a:rPr lang="en-US" dirty="0"/>
              <a:t>- defines the network configuration used </a:t>
            </a:r>
          </a:p>
          <a:p>
            <a:pPr marL="0" indent="0">
              <a:buNone/>
            </a:pPr>
            <a:r>
              <a:rPr lang="en-US" b="1" dirty="0"/>
              <a:t>volumes</a:t>
            </a:r>
            <a:r>
              <a:rPr lang="en-US" dirty="0"/>
              <a:t> - Mounts a linked path on the host machine that can be used by the container</a:t>
            </a:r>
          </a:p>
          <a:p>
            <a:pPr marL="0" indent="0">
              <a:buNone/>
            </a:pPr>
            <a:r>
              <a:rPr lang="en-US" b="1" u="sng" dirty="0"/>
              <a:t>Directives:</a:t>
            </a:r>
          </a:p>
          <a:p>
            <a:pPr marL="0" indent="0">
              <a:buNone/>
            </a:pPr>
            <a:r>
              <a:rPr lang="en-US" b="1" dirty="0"/>
              <a:t>image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Sets the image that will be used to build the container. Using this directive assumes that the specified image already exists either on the host or on Docker Hub</a:t>
            </a:r>
          </a:p>
        </p:txBody>
      </p:sp>
    </p:spTree>
    <p:extLst>
      <p:ext uri="{BB962C8B-B14F-4D97-AF65-F5344CB8AC3E}">
        <p14:creationId xmlns:p14="http://schemas.microsoft.com/office/powerpoint/2010/main" val="157199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C94A8-9212-4808-B830-C05B10594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133"/>
            <a:ext cx="10515600" cy="5702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build</a:t>
            </a:r>
          </a:p>
          <a:p>
            <a:pPr marL="0" indent="0">
              <a:buNone/>
            </a:pPr>
            <a:r>
              <a:rPr lang="en-US" dirty="0"/>
              <a:t>This directive can be used instead of image. Specifies the location of the </a:t>
            </a:r>
            <a:r>
              <a:rPr lang="en-US" dirty="0" err="1"/>
              <a:t>Dockerfile</a:t>
            </a:r>
            <a:r>
              <a:rPr lang="en-US" dirty="0"/>
              <a:t> that will be used to build this container</a:t>
            </a:r>
          </a:p>
          <a:p>
            <a:pPr marL="0" indent="0">
              <a:buNone/>
            </a:pPr>
            <a:r>
              <a:rPr lang="en-IN" b="1" dirty="0"/>
              <a:t>restart</a:t>
            </a:r>
          </a:p>
          <a:p>
            <a:pPr marL="0" indent="0">
              <a:buNone/>
            </a:pPr>
            <a:r>
              <a:rPr lang="en-IN" dirty="0"/>
              <a:t>Tells the container to restart if the system restarts</a:t>
            </a:r>
          </a:p>
          <a:p>
            <a:pPr marL="0" indent="0">
              <a:buNone/>
            </a:pPr>
            <a:r>
              <a:rPr lang="en-IN" b="1" dirty="0"/>
              <a:t>environment</a:t>
            </a:r>
          </a:p>
          <a:p>
            <a:pPr marL="0" indent="0">
              <a:buNone/>
            </a:pPr>
            <a:r>
              <a:rPr lang="en-IN" dirty="0"/>
              <a:t>Define environment variable to be passed in to the docker-compose command</a:t>
            </a:r>
          </a:p>
          <a:p>
            <a:pPr marL="0" indent="0">
              <a:buNone/>
            </a:pPr>
            <a:r>
              <a:rPr lang="en-IN" b="1" dirty="0" err="1"/>
              <a:t>depends_on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Sets a service as a dependency for the current block-defined container</a:t>
            </a:r>
          </a:p>
          <a:p>
            <a:pPr marL="0" indent="0">
              <a:buNone/>
            </a:pPr>
            <a:r>
              <a:rPr lang="en-US" b="1" dirty="0"/>
              <a:t>port</a:t>
            </a:r>
          </a:p>
          <a:p>
            <a:pPr marL="0" indent="0">
              <a:buNone/>
            </a:pPr>
            <a:r>
              <a:rPr lang="en-US" dirty="0"/>
              <a:t>Maps a port from the container to the host in the following manner: </a:t>
            </a:r>
            <a:r>
              <a:rPr lang="en-US" dirty="0" err="1"/>
              <a:t>host:container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21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6DCD-D5BC-4998-B355-D752E64A7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870"/>
            <a:ext cx="10515600" cy="47445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u="sng" dirty="0">
                <a:solidFill>
                  <a:schemeClr val="accent5">
                    <a:lumMod val="75000"/>
                  </a:schemeClr>
                </a:solidFill>
              </a:rPr>
              <a:t>app.py: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from flask import Flask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redis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import Redis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import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os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app = Flask(__name__)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redis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= Redis(host='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redis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', port=6379)</a:t>
            </a:r>
          </a:p>
          <a:p>
            <a:pPr marL="0" indent="0">
              <a:buNone/>
            </a:pP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app.route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('/')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def hello():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redis.incr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('counter')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return'Hi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! You saw me %s times.'%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redis.get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('counter')</a:t>
            </a:r>
          </a:p>
          <a:p>
            <a:pPr marL="0" indent="0">
              <a:buNone/>
            </a:pP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if __name__ == "__main__":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app.run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(host="0.0.0.0", debug=True)</a:t>
            </a:r>
          </a:p>
        </p:txBody>
      </p:sp>
    </p:spTree>
    <p:extLst>
      <p:ext uri="{BB962C8B-B14F-4D97-AF65-F5344CB8AC3E}">
        <p14:creationId xmlns:p14="http://schemas.microsoft.com/office/powerpoint/2010/main" val="3662091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6262-2863-4A3C-88BB-8CE5F8617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>
                <a:solidFill>
                  <a:srgbClr val="FF0000"/>
                </a:solidFill>
              </a:rPr>
              <a:t>requirements.txt: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flask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redis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u="sng" dirty="0" err="1">
                <a:solidFill>
                  <a:srgbClr val="00B050"/>
                </a:solidFill>
              </a:rPr>
              <a:t>Dockerfile</a:t>
            </a:r>
            <a:r>
              <a:rPr lang="en-IN" u="sng" dirty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FROM python:2.7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ADD . /code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WORKDIR /code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RUN pip install -r requirements.txt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99458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158</TotalTime>
  <Words>502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Basis</vt:lpstr>
      <vt:lpstr>Introduction to docker-compose</vt:lpstr>
      <vt:lpstr>docker-compose </vt:lpstr>
      <vt:lpstr>docker-compose  up</vt:lpstr>
      <vt:lpstr>Simple steps to use docker-compose</vt:lpstr>
      <vt:lpstr>docker-compose example</vt:lpstr>
      <vt:lpstr>PowerPoint Presentation</vt:lpstr>
      <vt:lpstr>PowerPoint Presentation</vt:lpstr>
      <vt:lpstr>PowerPoint Presentation</vt:lpstr>
      <vt:lpstr>PowerPoint Presentation</vt:lpstr>
      <vt:lpstr>Basic docker-compose commands</vt:lpstr>
      <vt:lpstr>Features of docker-compose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docker-compose</dc:title>
  <dc:creator>Shridevi Bhadrashetti</dc:creator>
  <cp:lastModifiedBy>Shridevi Bhadrashetti</cp:lastModifiedBy>
  <cp:revision>17</cp:revision>
  <dcterms:created xsi:type="dcterms:W3CDTF">2018-09-03T17:28:16Z</dcterms:created>
  <dcterms:modified xsi:type="dcterms:W3CDTF">2018-09-04T00:59:14Z</dcterms:modified>
</cp:coreProperties>
</file>