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3981450" y="1187450"/>
            <a:ext cx="3863777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Suku Build"/>
          <p:cNvSpPr/>
          <p:nvPr/>
        </p:nvSpPr>
        <p:spPr>
          <a:xfrm>
            <a:off x="323850" y="4241800"/>
            <a:ext cx="1653431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Suku Build</a:t>
            </a:r>
          </a:p>
        </p:txBody>
      </p:sp>
      <p:sp>
        <p:nvSpPr>
          <p:cNvPr id="121" name="Zerv CPI"/>
          <p:cNvSpPr/>
          <p:nvPr/>
        </p:nvSpPr>
        <p:spPr>
          <a:xfrm>
            <a:off x="9086850" y="4241800"/>
            <a:ext cx="1653431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Zerv CPI</a:t>
            </a:r>
          </a:p>
        </p:txBody>
      </p:sp>
      <p:sp>
        <p:nvSpPr>
          <p:cNvPr id="122" name="Zero Build"/>
          <p:cNvSpPr/>
          <p:nvPr/>
        </p:nvSpPr>
        <p:spPr>
          <a:xfrm>
            <a:off x="6902450" y="4241800"/>
            <a:ext cx="1653431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Zero Build</a:t>
            </a:r>
          </a:p>
        </p:txBody>
      </p:sp>
      <p:sp>
        <p:nvSpPr>
          <p:cNvPr id="123" name="Suku CPI( Continious…"/>
          <p:cNvSpPr/>
          <p:nvPr/>
        </p:nvSpPr>
        <p:spPr>
          <a:xfrm>
            <a:off x="2508250" y="4241800"/>
            <a:ext cx="1653431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Suku CPI( Continious</a:t>
            </a:r>
          </a:p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Production integration)</a:t>
            </a:r>
          </a:p>
        </p:txBody>
      </p:sp>
      <p:sp>
        <p:nvSpPr>
          <p:cNvPr id="124" name="Line"/>
          <p:cNvSpPr/>
          <p:nvPr/>
        </p:nvSpPr>
        <p:spPr>
          <a:xfrm flipH="1">
            <a:off x="1302097" y="2440880"/>
            <a:ext cx="2676708" cy="178063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Line"/>
          <p:cNvSpPr/>
          <p:nvPr/>
        </p:nvSpPr>
        <p:spPr>
          <a:xfrm flipH="1">
            <a:off x="2864197" y="2486720"/>
            <a:ext cx="1734790" cy="173479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Line"/>
          <p:cNvSpPr/>
          <p:nvPr/>
        </p:nvSpPr>
        <p:spPr>
          <a:xfrm>
            <a:off x="6879438" y="2485647"/>
            <a:ext cx="1379193" cy="173356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Line"/>
          <p:cNvSpPr/>
          <p:nvPr/>
        </p:nvSpPr>
        <p:spPr>
          <a:xfrm>
            <a:off x="7382721" y="2463016"/>
            <a:ext cx="2472434" cy="17361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Jenkins"/>
          <p:cNvSpPr txBox="1"/>
          <p:nvPr/>
        </p:nvSpPr>
        <p:spPr>
          <a:xfrm>
            <a:off x="3827932" y="1477620"/>
            <a:ext cx="233903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             Jenkins</a:t>
            </a:r>
          </a:p>
        </p:txBody>
      </p:sp>
      <p:sp>
        <p:nvSpPr>
          <p:cNvPr id="129" name="CI-Overview"/>
          <p:cNvSpPr txBox="1"/>
          <p:nvPr/>
        </p:nvSpPr>
        <p:spPr>
          <a:xfrm>
            <a:off x="3777538" y="7296149"/>
            <a:ext cx="4271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CI-Overview</a:t>
            </a:r>
          </a:p>
        </p:txBody>
      </p:sp>
      <p:sp>
        <p:nvSpPr>
          <p:cNvPr id="130" name="Slave1"/>
          <p:cNvSpPr txBox="1"/>
          <p:nvPr/>
        </p:nvSpPr>
        <p:spPr>
          <a:xfrm>
            <a:off x="424535" y="5782920"/>
            <a:ext cx="106863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Slave1</a:t>
            </a:r>
          </a:p>
        </p:txBody>
      </p:sp>
      <p:sp>
        <p:nvSpPr>
          <p:cNvPr id="131" name="Slave4"/>
          <p:cNvSpPr txBox="1"/>
          <p:nvPr/>
        </p:nvSpPr>
        <p:spPr>
          <a:xfrm>
            <a:off x="9098635" y="5782920"/>
            <a:ext cx="106863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Slave4</a:t>
            </a:r>
          </a:p>
        </p:txBody>
      </p:sp>
      <p:sp>
        <p:nvSpPr>
          <p:cNvPr id="132" name="Slave3"/>
          <p:cNvSpPr txBox="1"/>
          <p:nvPr/>
        </p:nvSpPr>
        <p:spPr>
          <a:xfrm>
            <a:off x="7029751" y="5782920"/>
            <a:ext cx="106862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Slave3</a:t>
            </a:r>
          </a:p>
        </p:txBody>
      </p:sp>
      <p:sp>
        <p:nvSpPr>
          <p:cNvPr id="133" name="Slave2"/>
          <p:cNvSpPr txBox="1"/>
          <p:nvPr/>
        </p:nvSpPr>
        <p:spPr>
          <a:xfrm>
            <a:off x="2621635" y="5782920"/>
            <a:ext cx="106863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Slave2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arketplace-ui"/>
          <p:cNvSpPr/>
          <p:nvPr/>
        </p:nvSpPr>
        <p:spPr>
          <a:xfrm>
            <a:off x="165099" y="209550"/>
            <a:ext cx="2476650" cy="66556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Marketplace-ui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Marketplace"/>
          <p:cNvSpPr/>
          <p:nvPr/>
        </p:nvSpPr>
        <p:spPr>
          <a:xfrm>
            <a:off x="165100" y="1171178"/>
            <a:ext cx="2476649" cy="55006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Marketplace</a:t>
            </a:r>
          </a:p>
        </p:txBody>
      </p:sp>
      <p:sp>
        <p:nvSpPr>
          <p:cNvPr id="137" name="Matchmaking"/>
          <p:cNvSpPr/>
          <p:nvPr/>
        </p:nvSpPr>
        <p:spPr>
          <a:xfrm>
            <a:off x="165100" y="4943028"/>
            <a:ext cx="2476649" cy="55007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Matchmaking</a:t>
            </a:r>
          </a:p>
        </p:txBody>
      </p:sp>
      <p:sp>
        <p:nvSpPr>
          <p:cNvPr id="138" name="Mailer"/>
          <p:cNvSpPr/>
          <p:nvPr/>
        </p:nvSpPr>
        <p:spPr>
          <a:xfrm>
            <a:off x="4848981" y="3213641"/>
            <a:ext cx="2476650" cy="55007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Mailer</a:t>
            </a:r>
          </a:p>
        </p:txBody>
      </p:sp>
      <p:sp>
        <p:nvSpPr>
          <p:cNvPr id="139" name="ChatServices"/>
          <p:cNvSpPr/>
          <p:nvPr/>
        </p:nvSpPr>
        <p:spPr>
          <a:xfrm>
            <a:off x="165100" y="3947318"/>
            <a:ext cx="2476649" cy="55007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ChatServices</a:t>
            </a:r>
          </a:p>
        </p:txBody>
      </p:sp>
      <p:sp>
        <p:nvSpPr>
          <p:cNvPr id="140" name="Authentication"/>
          <p:cNvSpPr/>
          <p:nvPr/>
        </p:nvSpPr>
        <p:spPr>
          <a:xfrm>
            <a:off x="165100" y="2951608"/>
            <a:ext cx="2476649" cy="55007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Authentication</a:t>
            </a:r>
          </a:p>
        </p:txBody>
      </p:sp>
      <p:sp>
        <p:nvSpPr>
          <p:cNvPr id="141" name="Profile"/>
          <p:cNvSpPr/>
          <p:nvPr/>
        </p:nvSpPr>
        <p:spPr>
          <a:xfrm>
            <a:off x="165100" y="2078732"/>
            <a:ext cx="2476649" cy="55006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Profile</a:t>
            </a:r>
          </a:p>
        </p:txBody>
      </p:sp>
      <p:sp>
        <p:nvSpPr>
          <p:cNvPr id="142" name="Notification"/>
          <p:cNvSpPr/>
          <p:nvPr/>
        </p:nvSpPr>
        <p:spPr>
          <a:xfrm>
            <a:off x="165100" y="6039448"/>
            <a:ext cx="2476649" cy="55006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Notification</a:t>
            </a:r>
          </a:p>
        </p:txBody>
      </p:sp>
      <p:sp>
        <p:nvSpPr>
          <p:cNvPr id="143" name="Review"/>
          <p:cNvSpPr/>
          <p:nvPr/>
        </p:nvSpPr>
        <p:spPr>
          <a:xfrm>
            <a:off x="165100" y="8123994"/>
            <a:ext cx="2476649" cy="55007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Review </a:t>
            </a:r>
          </a:p>
        </p:txBody>
      </p:sp>
      <p:sp>
        <p:nvSpPr>
          <p:cNvPr id="144" name="Track&amp;Trace"/>
          <p:cNvSpPr/>
          <p:nvPr/>
        </p:nvSpPr>
        <p:spPr>
          <a:xfrm>
            <a:off x="133223" y="7141105"/>
            <a:ext cx="2476650" cy="55006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Track&amp;Trace</a:t>
            </a:r>
          </a:p>
        </p:txBody>
      </p:sp>
      <p:sp>
        <p:nvSpPr>
          <p:cNvPr id="145" name="Cylinder"/>
          <p:cNvSpPr/>
          <p:nvPr/>
        </p:nvSpPr>
        <p:spPr>
          <a:xfrm>
            <a:off x="2935361" y="1524895"/>
            <a:ext cx="285752" cy="377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Cylinder"/>
          <p:cNvSpPr/>
          <p:nvPr/>
        </p:nvSpPr>
        <p:spPr>
          <a:xfrm>
            <a:off x="2935361" y="5238285"/>
            <a:ext cx="285752" cy="377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" name="Cylinder"/>
          <p:cNvSpPr/>
          <p:nvPr/>
        </p:nvSpPr>
        <p:spPr>
          <a:xfrm>
            <a:off x="2935361" y="8408295"/>
            <a:ext cx="285752" cy="377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Cylinder"/>
          <p:cNvSpPr/>
          <p:nvPr/>
        </p:nvSpPr>
        <p:spPr>
          <a:xfrm>
            <a:off x="2935361" y="7222287"/>
            <a:ext cx="285752" cy="377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Cylinder"/>
          <p:cNvSpPr/>
          <p:nvPr/>
        </p:nvSpPr>
        <p:spPr>
          <a:xfrm>
            <a:off x="2935361" y="6046095"/>
            <a:ext cx="285752" cy="377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Cylinder"/>
          <p:cNvSpPr/>
          <p:nvPr/>
        </p:nvSpPr>
        <p:spPr>
          <a:xfrm>
            <a:off x="6449541" y="4499551"/>
            <a:ext cx="285752" cy="377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Cylinder"/>
          <p:cNvSpPr/>
          <p:nvPr/>
        </p:nvSpPr>
        <p:spPr>
          <a:xfrm>
            <a:off x="2935361" y="4166495"/>
            <a:ext cx="285752" cy="377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Cylinder"/>
          <p:cNvSpPr/>
          <p:nvPr/>
        </p:nvSpPr>
        <p:spPr>
          <a:xfrm>
            <a:off x="2935361" y="3226695"/>
            <a:ext cx="285752" cy="377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Cylinder"/>
          <p:cNvSpPr/>
          <p:nvPr/>
        </p:nvSpPr>
        <p:spPr>
          <a:xfrm>
            <a:off x="2935361" y="2286895"/>
            <a:ext cx="285752" cy="377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Line"/>
          <p:cNvSpPr/>
          <p:nvPr/>
        </p:nvSpPr>
        <p:spPr>
          <a:xfrm>
            <a:off x="2647949" y="1713510"/>
            <a:ext cx="2857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Line"/>
          <p:cNvSpPr/>
          <p:nvPr/>
        </p:nvSpPr>
        <p:spPr>
          <a:xfrm flipH="1">
            <a:off x="9271000" y="1142010"/>
            <a:ext cx="2857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Line"/>
          <p:cNvSpPr/>
          <p:nvPr/>
        </p:nvSpPr>
        <p:spPr>
          <a:xfrm>
            <a:off x="2647949" y="5426899"/>
            <a:ext cx="2857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Line"/>
          <p:cNvSpPr/>
          <p:nvPr/>
        </p:nvSpPr>
        <p:spPr>
          <a:xfrm>
            <a:off x="2594880" y="8596910"/>
            <a:ext cx="2857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Line"/>
          <p:cNvSpPr/>
          <p:nvPr/>
        </p:nvSpPr>
        <p:spPr>
          <a:xfrm>
            <a:off x="2647949" y="7562733"/>
            <a:ext cx="2857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Line"/>
          <p:cNvSpPr/>
          <p:nvPr/>
        </p:nvSpPr>
        <p:spPr>
          <a:xfrm>
            <a:off x="2647949" y="6314482"/>
            <a:ext cx="28575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Line"/>
          <p:cNvSpPr/>
          <p:nvPr/>
        </p:nvSpPr>
        <p:spPr>
          <a:xfrm>
            <a:off x="6592417" y="3779318"/>
            <a:ext cx="1" cy="69748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Line"/>
          <p:cNvSpPr/>
          <p:nvPr/>
        </p:nvSpPr>
        <p:spPr>
          <a:xfrm>
            <a:off x="2647949" y="4444010"/>
            <a:ext cx="2857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Line"/>
          <p:cNvSpPr/>
          <p:nvPr/>
        </p:nvSpPr>
        <p:spPr>
          <a:xfrm>
            <a:off x="2647949" y="3488675"/>
            <a:ext cx="2857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Line"/>
          <p:cNvSpPr/>
          <p:nvPr/>
        </p:nvSpPr>
        <p:spPr>
          <a:xfrm>
            <a:off x="2647949" y="2567840"/>
            <a:ext cx="2857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Onboarding-ui"/>
          <p:cNvSpPr/>
          <p:nvPr/>
        </p:nvSpPr>
        <p:spPr>
          <a:xfrm>
            <a:off x="9588500" y="580631"/>
            <a:ext cx="2476649" cy="66556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Onboarding-ui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Onboarding-auth"/>
          <p:cNvSpPr/>
          <p:nvPr/>
        </p:nvSpPr>
        <p:spPr>
          <a:xfrm>
            <a:off x="9588500" y="2756455"/>
            <a:ext cx="2476649" cy="66556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Onboarding-auth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Onboarding"/>
          <p:cNvSpPr/>
          <p:nvPr/>
        </p:nvSpPr>
        <p:spPr>
          <a:xfrm>
            <a:off x="9588500" y="1669603"/>
            <a:ext cx="2476649" cy="66556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Onboarding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Line"/>
          <p:cNvSpPr/>
          <p:nvPr/>
        </p:nvSpPr>
        <p:spPr>
          <a:xfrm flipH="1">
            <a:off x="9271000" y="3415310"/>
            <a:ext cx="2857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Line"/>
          <p:cNvSpPr/>
          <p:nvPr/>
        </p:nvSpPr>
        <p:spPr>
          <a:xfrm flipH="1">
            <a:off x="9271000" y="2353766"/>
            <a:ext cx="2857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Cylinder"/>
          <p:cNvSpPr/>
          <p:nvPr/>
        </p:nvSpPr>
        <p:spPr>
          <a:xfrm>
            <a:off x="8953500" y="3226695"/>
            <a:ext cx="285751" cy="377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Cylinder"/>
          <p:cNvSpPr/>
          <p:nvPr/>
        </p:nvSpPr>
        <p:spPr>
          <a:xfrm>
            <a:off x="8953500" y="2165151"/>
            <a:ext cx="285751" cy="377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Cylinder"/>
          <p:cNvSpPr/>
          <p:nvPr/>
        </p:nvSpPr>
        <p:spPr>
          <a:xfrm>
            <a:off x="8953500" y="953395"/>
            <a:ext cx="285751" cy="377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Line"/>
          <p:cNvSpPr/>
          <p:nvPr/>
        </p:nvSpPr>
        <p:spPr>
          <a:xfrm flipV="1">
            <a:off x="3629024" y="111859"/>
            <a:ext cx="1" cy="882504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3" name="Line"/>
          <p:cNvSpPr/>
          <p:nvPr/>
        </p:nvSpPr>
        <p:spPr>
          <a:xfrm>
            <a:off x="93251" y="84386"/>
            <a:ext cx="3541963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" name="Line"/>
          <p:cNvSpPr/>
          <p:nvPr/>
        </p:nvSpPr>
        <p:spPr>
          <a:xfrm flipV="1">
            <a:off x="82446" y="113000"/>
            <a:ext cx="1" cy="882276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" name="Line"/>
          <p:cNvSpPr/>
          <p:nvPr/>
        </p:nvSpPr>
        <p:spPr>
          <a:xfrm>
            <a:off x="29269" y="8964374"/>
            <a:ext cx="3599756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" name="Line"/>
          <p:cNvSpPr/>
          <p:nvPr/>
        </p:nvSpPr>
        <p:spPr>
          <a:xfrm flipH="1" flipV="1">
            <a:off x="8684395" y="133497"/>
            <a:ext cx="3738238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" name="Line"/>
          <p:cNvSpPr/>
          <p:nvPr/>
        </p:nvSpPr>
        <p:spPr>
          <a:xfrm flipV="1">
            <a:off x="12427098" y="126156"/>
            <a:ext cx="1" cy="414424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" name="Line"/>
          <p:cNvSpPr/>
          <p:nvPr/>
        </p:nvSpPr>
        <p:spPr>
          <a:xfrm flipV="1">
            <a:off x="8718550" y="126155"/>
            <a:ext cx="1" cy="414425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Line"/>
          <p:cNvSpPr/>
          <p:nvPr/>
        </p:nvSpPr>
        <p:spPr>
          <a:xfrm flipH="1" flipV="1">
            <a:off x="8718550" y="4128058"/>
            <a:ext cx="3669928" cy="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" name="Line"/>
          <p:cNvSpPr/>
          <p:nvPr/>
        </p:nvSpPr>
        <p:spPr>
          <a:xfrm>
            <a:off x="3737112" y="3415310"/>
            <a:ext cx="108803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Line"/>
          <p:cNvSpPr/>
          <p:nvPr/>
        </p:nvSpPr>
        <p:spPr>
          <a:xfrm>
            <a:off x="7357189" y="3415310"/>
            <a:ext cx="134174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Line"/>
          <p:cNvSpPr/>
          <p:nvPr/>
        </p:nvSpPr>
        <p:spPr>
          <a:xfrm flipH="1">
            <a:off x="7320282" y="3485672"/>
            <a:ext cx="134174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3" name="Line"/>
          <p:cNvSpPr/>
          <p:nvPr/>
        </p:nvSpPr>
        <p:spPr>
          <a:xfrm flipH="1">
            <a:off x="3708456" y="3488675"/>
            <a:ext cx="108803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Proxy"/>
          <p:cNvSpPr/>
          <p:nvPr/>
        </p:nvSpPr>
        <p:spPr>
          <a:xfrm>
            <a:off x="7978502" y="5841390"/>
            <a:ext cx="1480097" cy="13654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Proxy</a:t>
            </a:r>
          </a:p>
        </p:txBody>
      </p:sp>
      <p:sp>
        <p:nvSpPr>
          <p:cNvPr id="185" name="Line"/>
          <p:cNvSpPr/>
          <p:nvPr/>
        </p:nvSpPr>
        <p:spPr>
          <a:xfrm>
            <a:off x="3650618" y="6673850"/>
            <a:ext cx="43240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Line"/>
          <p:cNvSpPr/>
          <p:nvPr/>
        </p:nvSpPr>
        <p:spPr>
          <a:xfrm>
            <a:off x="9199155" y="4128691"/>
            <a:ext cx="1" cy="17390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Line"/>
          <p:cNvSpPr/>
          <p:nvPr/>
        </p:nvSpPr>
        <p:spPr>
          <a:xfrm>
            <a:off x="7991155" y="3706975"/>
            <a:ext cx="1" cy="21606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Line"/>
          <p:cNvSpPr/>
          <p:nvPr/>
        </p:nvSpPr>
        <p:spPr>
          <a:xfrm>
            <a:off x="7352996" y="3704231"/>
            <a:ext cx="6194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Line"/>
          <p:cNvSpPr/>
          <p:nvPr/>
        </p:nvSpPr>
        <p:spPr>
          <a:xfrm>
            <a:off x="9429750" y="8050810"/>
            <a:ext cx="78967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Cylinder"/>
          <p:cNvSpPr/>
          <p:nvPr/>
        </p:nvSpPr>
        <p:spPr>
          <a:xfrm>
            <a:off x="9158361" y="7862195"/>
            <a:ext cx="285751" cy="377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Mongo DB"/>
          <p:cNvSpPr txBox="1"/>
          <p:nvPr/>
        </p:nvSpPr>
        <p:spPr>
          <a:xfrm>
            <a:off x="10197202" y="7636131"/>
            <a:ext cx="1480097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Mongo DB</a:t>
            </a:r>
          </a:p>
        </p:txBody>
      </p:sp>
      <p:sp>
        <p:nvSpPr>
          <p:cNvPr id="192" name="Marketplacce"/>
          <p:cNvSpPr/>
          <p:nvPr/>
        </p:nvSpPr>
        <p:spPr>
          <a:xfrm>
            <a:off x="3681536" y="425651"/>
            <a:ext cx="2334866" cy="812801"/>
          </a:xfrm>
          <a:prstGeom prst="wedgeEllipseCallout">
            <a:avLst>
              <a:gd name="adj1" fmla="val -49565"/>
              <a:gd name="adj2" fmla="val 70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Marketplacce</a:t>
            </a:r>
          </a:p>
        </p:txBody>
      </p:sp>
      <p:sp>
        <p:nvSpPr>
          <p:cNvPr id="193" name="Onboarding"/>
          <p:cNvSpPr/>
          <p:nvPr/>
        </p:nvSpPr>
        <p:spPr>
          <a:xfrm>
            <a:off x="6643227" y="1205907"/>
            <a:ext cx="2334866" cy="812801"/>
          </a:xfrm>
          <a:prstGeom prst="wedgeEllipseCallout">
            <a:avLst>
              <a:gd name="adj1" fmla="val 37124"/>
              <a:gd name="adj2" fmla="val 1062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0A081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Onboarding</a:t>
            </a:r>
          </a:p>
        </p:txBody>
      </p:sp>
      <p:sp>
        <p:nvSpPr>
          <p:cNvPr id="194" name="Continious Module Integration"/>
          <p:cNvSpPr txBox="1"/>
          <p:nvPr/>
        </p:nvSpPr>
        <p:spPr>
          <a:xfrm>
            <a:off x="4616300" y="8470918"/>
            <a:ext cx="367400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Continious Module Integration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500" u="none" kumimoji="0" normalizeH="0">
            <a:ln>
              <a:noFill/>
            </a:ln>
            <a:solidFill>
              <a:srgbClr val="0A0817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500" u="none" kumimoji="0" normalizeH="0">
            <a:ln>
              <a:noFill/>
            </a:ln>
            <a:solidFill>
              <a:srgbClr val="0A0817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