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448000" y="360000"/>
            <a:ext cx="474912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3" name="Table 2"/>
          <p:cNvGraphicFramePr/>
          <p:nvPr/>
        </p:nvGraphicFramePr>
        <p:xfrm>
          <a:off x="504000" y="1769040"/>
          <a:ext cx="9071280" cy="285408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Jenkins Current Build Status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Success (except Sukuplatformv5api 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Robot test cases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All passed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Testing Infracture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Dockerized selenium webdriver and chrome 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Protractor test cases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 test case is running in pipeline(path issue)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Sonarqube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Latest report not available as there is a certificate issue with jenkins/sonar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Unit test cases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 unit test cases – for onboarding running in pipeline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4" name="CustomShape 3"/>
          <p:cNvSpPr/>
          <p:nvPr/>
        </p:nvSpPr>
        <p:spPr>
          <a:xfrm>
            <a:off x="936000" y="3973320"/>
            <a:ext cx="5613120" cy="19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Jenkins Build Status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224000" y="1201320"/>
            <a:ext cx="8123040" cy="54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448000" y="360000"/>
            <a:ext cx="474912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60400" y="1325520"/>
            <a:ext cx="8343720" cy="490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76360" y="115200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SukuMarketplaceui no sonarqube analysis done as we created this job after the sonar/jenkins certificate issue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 to push protractor test cases  to Testinfra repo as we are creating seperate pipeline to run protractor testcases by containerizing testing infrastructure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Containerized testing infracture in uitest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Able to run protractor test cases inside the container and publish allure-results in jenkins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27/27 unit test cases passed in onboarding pipeline but need to publish the test results in jenkins – working on 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Onboarding-Central need to shift to a different VM -VM need to be created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able to run Onboarding robot test cases using build(34.217.161.150) server url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able to run protractor sanity test case using build server url(34.217.161.150)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Added ganache-cli as a service to docker-compose.yml for nodes to fix payment issue(for development only)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SukuTest is failing as no test cases running because of path issue in testcases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36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2018-09-26T13:39:43Z</dcterms:created>
  <dc:creator/>
  <dc:description/>
  <dc:language>en-US</dc:language>
  <cp:lastModifiedBy/>
  <dcterms:modified xsi:type="dcterms:W3CDTF">2018-10-04T19:34:12Z</dcterms:modified>
  <cp:revision>14</cp:revision>
  <dc:subject/>
  <dc:title/>
</cp:coreProperties>
</file>