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30767F-F5C0-421F-9F73-A0BF5D4771E8}" type="datetimeFigureOut">
              <a:rPr lang="en-IN" smtClean="0"/>
              <a:t>07-07-2024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F8680F-3AFA-4096-8602-DA66C733E97B}" type="slidenum">
              <a:rPr lang="en-IN" smtClean="0"/>
              <a:t>‹#›</a:t>
            </a:fld>
            <a:endParaRPr lang="en-IN"/>
          </a:p>
        </p:txBody>
      </p:sp>
    </p:spTree>
    <p:extLst>
      <p:ext uri="{BB962C8B-B14F-4D97-AF65-F5344CB8AC3E}">
        <p14:creationId xmlns:p14="http://schemas.microsoft.com/office/powerpoint/2010/main" val="2338201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7/7/2024</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7/7/2024</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7/7/2024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Basic Calculator </a:t>
            </a:r>
            <a:endParaRPr lang="en-IN" dirty="0"/>
          </a:p>
        </p:txBody>
      </p:sp>
      <p:sp>
        <p:nvSpPr>
          <p:cNvPr id="3" name="Subtitle 2"/>
          <p:cNvSpPr>
            <a:spLocks noGrp="1"/>
          </p:cNvSpPr>
          <p:nvPr>
            <p:ph type="subTitle" idx="1"/>
          </p:nvPr>
        </p:nvSpPr>
        <p:spPr>
          <a:xfrm>
            <a:off x="3369888" y="4794396"/>
            <a:ext cx="8637072" cy="977621"/>
          </a:xfrm>
        </p:spPr>
        <p:txBody>
          <a:bodyPr/>
          <a:lstStyle/>
          <a:p>
            <a:pPr algn="r"/>
            <a:r>
              <a:rPr lang="en-IN" dirty="0" err="1" smtClean="0"/>
              <a:t>Adhiyamaan</a:t>
            </a:r>
            <a:r>
              <a:rPr lang="en-IN" dirty="0" smtClean="0"/>
              <a:t> college of engineering </a:t>
            </a:r>
          </a:p>
          <a:p>
            <a:pPr algn="r"/>
            <a:r>
              <a:rPr lang="en-IN" dirty="0" smtClean="0"/>
              <a:t>DHANU SHRI .J</a:t>
            </a:r>
            <a:endParaRPr lang="en-IN" dirty="0"/>
          </a:p>
        </p:txBody>
      </p:sp>
    </p:spTree>
    <p:extLst>
      <p:ext uri="{BB962C8B-B14F-4D97-AF65-F5344CB8AC3E}">
        <p14:creationId xmlns:p14="http://schemas.microsoft.com/office/powerpoint/2010/main" val="2254161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IN" dirty="0"/>
          </a:p>
        </p:txBody>
      </p:sp>
      <p:sp>
        <p:nvSpPr>
          <p:cNvPr id="3" name="Content Placeholder 2"/>
          <p:cNvSpPr>
            <a:spLocks noGrp="1"/>
          </p:cNvSpPr>
          <p:nvPr>
            <p:ph idx="1"/>
          </p:nvPr>
        </p:nvSpPr>
        <p:spPr/>
        <p:txBody>
          <a:bodyPr/>
          <a:lstStyle/>
          <a:p>
            <a:pPr marL="0" indent="0">
              <a:buNone/>
            </a:pPr>
            <a:r>
              <a:rPr lang="en-US" dirty="0" smtClean="0"/>
              <a:t>Description:</a:t>
            </a:r>
          </a:p>
          <a:p>
            <a:pPr marL="0" indent="0">
              <a:buNone/>
            </a:pPr>
            <a:r>
              <a:rPr lang="en-US" dirty="0" smtClean="0"/>
              <a:t> </a:t>
            </a:r>
            <a:r>
              <a:rPr lang="en-US" dirty="0"/>
              <a:t>In this assignment, you will create a basic calculator using HTML, CSS, and JavaScript. The goal of this project is to develop a functional calculator that can perform arithmetic operations, such as addition, subtraction, multiplication, and division. This project will help you practice your front-end development skills and enhance your understanding of web technologies</a:t>
            </a:r>
            <a:endParaRPr lang="en-IN" dirty="0"/>
          </a:p>
        </p:txBody>
      </p:sp>
    </p:spTree>
    <p:extLst>
      <p:ext uri="{BB962C8B-B14F-4D97-AF65-F5344CB8AC3E}">
        <p14:creationId xmlns:p14="http://schemas.microsoft.com/office/powerpoint/2010/main" val="574658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867267" y="2535810"/>
            <a:ext cx="10187588" cy="3233394"/>
          </a:xfrm>
        </p:spPr>
        <p:txBody>
          <a:bodyPr/>
          <a:lstStyle/>
          <a:p>
            <a:r>
              <a:rPr lang="en-US" dirty="0"/>
              <a:t>This project involves the creation of a simple calculator using HTML and CSS. The calculator will perform basic arithmetic operations such as addition, subtraction, multiplication, and division. This report covers the design, implementation, and functionality of the calculator.</a:t>
            </a:r>
            <a:endParaRPr lang="en-IN" dirty="0"/>
          </a:p>
        </p:txBody>
      </p:sp>
    </p:spTree>
    <p:extLst>
      <p:ext uri="{BB962C8B-B14F-4D97-AF65-F5344CB8AC3E}">
        <p14:creationId xmlns:p14="http://schemas.microsoft.com/office/powerpoint/2010/main" val="3356907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274" y="1170335"/>
            <a:ext cx="9603275" cy="1049235"/>
          </a:xfrm>
        </p:spPr>
        <p:txBody>
          <a:bodyPr/>
          <a:lstStyle/>
          <a:p>
            <a:r>
              <a:rPr lang="en-IN" dirty="0" smtClean="0"/>
              <a:t>objectives</a:t>
            </a:r>
            <a:endParaRPr lang="en-IN" dirty="0"/>
          </a:p>
        </p:txBody>
      </p:sp>
      <p:sp>
        <p:nvSpPr>
          <p:cNvPr id="4" name="Rectangle 1"/>
          <p:cNvSpPr>
            <a:spLocks noGrp="1" noChangeArrowheads="1"/>
          </p:cNvSpPr>
          <p:nvPr>
            <p:ph idx="1"/>
          </p:nvPr>
        </p:nvSpPr>
        <p:spPr bwMode="auto">
          <a:xfrm>
            <a:off x="1847504" y="1699457"/>
            <a:ext cx="769531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To create a functional calculator interface using HTML.</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To style the calculator using CSS to make it visually appealing.</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To ensure the calculator performs basic arithmetic operations correctly. </a:t>
            </a:r>
          </a:p>
        </p:txBody>
      </p:sp>
      <p:sp>
        <p:nvSpPr>
          <p:cNvPr id="5" name="TextBox 4"/>
          <p:cNvSpPr txBox="1"/>
          <p:nvPr/>
        </p:nvSpPr>
        <p:spPr>
          <a:xfrm>
            <a:off x="1451579" y="3712287"/>
            <a:ext cx="4072528" cy="523220"/>
          </a:xfrm>
          <a:prstGeom prst="rect">
            <a:avLst/>
          </a:prstGeom>
          <a:noFill/>
        </p:spPr>
        <p:txBody>
          <a:bodyPr wrap="square" rtlCol="0">
            <a:spAutoFit/>
          </a:bodyPr>
          <a:lstStyle/>
          <a:p>
            <a:r>
              <a:rPr lang="en-IN" sz="2800" dirty="0"/>
              <a:t>Technologies </a:t>
            </a:r>
            <a:r>
              <a:rPr lang="en-IN" sz="2800" dirty="0" smtClean="0"/>
              <a:t>Used :</a:t>
            </a:r>
            <a:endParaRPr lang="en-IN" sz="2800" dirty="0"/>
          </a:p>
        </p:txBody>
      </p:sp>
      <p:sp>
        <p:nvSpPr>
          <p:cNvPr id="9" name="TextBox 8"/>
          <p:cNvSpPr txBox="1"/>
          <p:nvPr/>
        </p:nvSpPr>
        <p:spPr>
          <a:xfrm>
            <a:off x="2394408" y="4468305"/>
            <a:ext cx="6752483" cy="369332"/>
          </a:xfrm>
          <a:prstGeom prst="rect">
            <a:avLst/>
          </a:prstGeom>
          <a:noFill/>
        </p:spPr>
        <p:txBody>
          <a:bodyPr wrap="square" rtlCol="0">
            <a:spAutoFit/>
          </a:bodyPr>
          <a:lstStyle/>
          <a:p>
            <a:r>
              <a:rPr lang="en-IN" dirty="0" smtClean="0"/>
              <a:t>  </a:t>
            </a:r>
            <a:endParaRPr lang="en-IN" dirty="0"/>
          </a:p>
        </p:txBody>
      </p:sp>
      <p:sp>
        <p:nvSpPr>
          <p:cNvPr id="10" name="Rectangle 4"/>
          <p:cNvSpPr>
            <a:spLocks noChangeArrowheads="1"/>
          </p:cNvSpPr>
          <p:nvPr/>
        </p:nvSpPr>
        <p:spPr bwMode="auto">
          <a:xfrm>
            <a:off x="1451579" y="4458878"/>
            <a:ext cx="723787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1" defTabSz="914400" eaLnBrk="0" fontAlgn="base" hangingPunct="0">
              <a:spcBef>
                <a:spcPct val="0"/>
              </a:spcBef>
              <a:spcAft>
                <a:spcPct val="0"/>
              </a:spcAft>
            </a:pPr>
            <a:r>
              <a:rPr kumimoji="0" lang="en-US" altLang="en-US" b="1" i="0" u="none" strike="noStrike" cap="none" normalizeH="0" baseline="0" dirty="0" smtClean="0">
                <a:ln>
                  <a:noFill/>
                </a:ln>
                <a:solidFill>
                  <a:schemeClr val="tx1"/>
                </a:solidFill>
                <a:effectLst/>
                <a:latin typeface="Arial" panose="020B0604020202020204" pitchFamily="34" charset="0"/>
              </a:rPr>
              <a:t>HTML</a:t>
            </a:r>
            <a:r>
              <a:rPr kumimoji="0" lang="en-US" altLang="en-US" b="0" i="0" u="none" strike="noStrike" cap="none" normalizeH="0" baseline="0" dirty="0" smtClean="0">
                <a:ln>
                  <a:noFill/>
                </a:ln>
                <a:solidFill>
                  <a:schemeClr val="tx1"/>
                </a:solidFill>
                <a:effectLst/>
                <a:latin typeface="Arial" panose="020B0604020202020204" pitchFamily="34" charset="0"/>
              </a:rPr>
              <a:t>: For structuring the content of the calculator.</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smtClean="0">
                <a:ln>
                  <a:noFill/>
                </a:ln>
                <a:solidFill>
                  <a:schemeClr val="tx1"/>
                </a:solidFill>
                <a:effectLst/>
                <a:latin typeface="Arial" panose="020B0604020202020204" pitchFamily="34" charset="0"/>
              </a:rPr>
              <a:t>       CSS</a:t>
            </a:r>
            <a:r>
              <a:rPr kumimoji="0" lang="en-US" altLang="en-US" sz="1800" b="0" i="0" u="none" strike="noStrike" cap="none" normalizeH="0" baseline="0" dirty="0" smtClean="0">
                <a:ln>
                  <a:noFill/>
                </a:ln>
                <a:solidFill>
                  <a:schemeClr val="tx1"/>
                </a:solidFill>
                <a:effectLst/>
                <a:latin typeface="Arial" panose="020B0604020202020204" pitchFamily="34" charset="0"/>
              </a:rPr>
              <a:t>: For styling the calculator to improve its visual appearance. </a:t>
            </a:r>
          </a:p>
        </p:txBody>
      </p:sp>
    </p:spTree>
    <p:extLst>
      <p:ext uri="{BB962C8B-B14F-4D97-AF65-F5344CB8AC3E}">
        <p14:creationId xmlns:p14="http://schemas.microsoft.com/office/powerpoint/2010/main" val="606201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Functionality</a:t>
            </a:r>
          </a:p>
        </p:txBody>
      </p:sp>
      <p:sp>
        <p:nvSpPr>
          <p:cNvPr id="3" name="Content Placeholder 2"/>
          <p:cNvSpPr>
            <a:spLocks noGrp="1"/>
          </p:cNvSpPr>
          <p:nvPr>
            <p:ph idx="1"/>
          </p:nvPr>
        </p:nvSpPr>
        <p:spPr/>
        <p:txBody>
          <a:bodyPr/>
          <a:lstStyle/>
          <a:p>
            <a:pPr marL="0" indent="0">
              <a:buNone/>
            </a:pPr>
            <a:r>
              <a:rPr lang="en-US" dirty="0" smtClean="0"/>
              <a:t>  The </a:t>
            </a:r>
            <a:r>
              <a:rPr lang="en-US" dirty="0"/>
              <a:t>calculator performs the following functions:</a:t>
            </a:r>
          </a:p>
          <a:p>
            <a:r>
              <a:rPr lang="en-US" b="1" dirty="0"/>
              <a:t>Display</a:t>
            </a:r>
            <a:r>
              <a:rPr lang="en-US" dirty="0"/>
              <a:t>: Shows the current number or result of the calculation.</a:t>
            </a:r>
          </a:p>
          <a:p>
            <a:r>
              <a:rPr lang="en-US" b="1" dirty="0"/>
              <a:t>Buttons</a:t>
            </a:r>
            <a:r>
              <a:rPr lang="en-US" dirty="0"/>
              <a:t>: Includes buttons for digits (0-9), operations (+, -, *, /), clear (C), and equals (=).</a:t>
            </a:r>
          </a:p>
          <a:p>
            <a:r>
              <a:rPr lang="en-US" b="1" dirty="0"/>
              <a:t>Operations</a:t>
            </a:r>
            <a:r>
              <a:rPr lang="en-US" dirty="0"/>
              <a:t>: Performs basic arithmetic operations.</a:t>
            </a:r>
          </a:p>
        </p:txBody>
      </p:sp>
    </p:spTree>
    <p:extLst>
      <p:ext uri="{BB962C8B-B14F-4D97-AF65-F5344CB8AC3E}">
        <p14:creationId xmlns:p14="http://schemas.microsoft.com/office/powerpoint/2010/main" val="1745237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5911" y="1059043"/>
            <a:ext cx="3554054" cy="609502"/>
          </a:xfrm>
        </p:spPr>
        <p:txBody>
          <a:bodyPr/>
          <a:lstStyle/>
          <a:p>
            <a:r>
              <a:rPr lang="en-IN" dirty="0" smtClean="0"/>
              <a:t>Flow diagram</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08947" y="678730"/>
            <a:ext cx="6089717" cy="5954388"/>
          </a:xfrm>
          <a:prstGeom prst="rect">
            <a:avLst/>
          </a:prstGeom>
        </p:spPr>
      </p:pic>
      <p:sp>
        <p:nvSpPr>
          <p:cNvPr id="6" name="TextBox 5"/>
          <p:cNvSpPr txBox="1"/>
          <p:nvPr/>
        </p:nvSpPr>
        <p:spPr>
          <a:xfrm>
            <a:off x="1084082" y="2375555"/>
            <a:ext cx="4185502" cy="2308324"/>
          </a:xfrm>
          <a:prstGeom prst="rect">
            <a:avLst/>
          </a:prstGeom>
          <a:noFill/>
        </p:spPr>
        <p:txBody>
          <a:bodyPr wrap="square" rtlCol="0">
            <a:spAutoFit/>
          </a:bodyPr>
          <a:lstStyle/>
          <a:p>
            <a:r>
              <a:rPr lang="en-US" dirty="0"/>
              <a:t>The calculator should be able to perform the following operations:</a:t>
            </a:r>
          </a:p>
          <a:p>
            <a:pPr marL="742950" lvl="1" indent="-285750">
              <a:buFont typeface="Arial" panose="020B0604020202020204" pitchFamily="34" charset="0"/>
              <a:buChar char="•"/>
            </a:pPr>
            <a:r>
              <a:rPr lang="en-US" dirty="0"/>
              <a:t>Addition</a:t>
            </a:r>
          </a:p>
          <a:p>
            <a:pPr marL="742950" lvl="1" indent="-285750">
              <a:buFont typeface="Arial" panose="020B0604020202020204" pitchFamily="34" charset="0"/>
              <a:buChar char="•"/>
            </a:pPr>
            <a:r>
              <a:rPr lang="en-US" dirty="0"/>
              <a:t>Subtraction</a:t>
            </a:r>
          </a:p>
          <a:p>
            <a:pPr marL="742950" lvl="1" indent="-285750">
              <a:buFont typeface="Arial" panose="020B0604020202020204" pitchFamily="34" charset="0"/>
              <a:buChar char="•"/>
            </a:pPr>
            <a:r>
              <a:rPr lang="en-US" dirty="0"/>
              <a:t>Multiplication</a:t>
            </a:r>
          </a:p>
          <a:p>
            <a:pPr marL="742950" lvl="1" indent="-285750">
              <a:buFont typeface="Arial" panose="020B0604020202020204" pitchFamily="34" charset="0"/>
              <a:buChar char="•"/>
            </a:pPr>
            <a:r>
              <a:rPr lang="en-US" dirty="0"/>
              <a:t>Division</a:t>
            </a:r>
          </a:p>
          <a:p>
            <a:pPr marL="285750" indent="-285750">
              <a:buFont typeface="Arial" panose="020B0604020202020204" pitchFamily="34" charset="0"/>
              <a:buChar char="•"/>
            </a:pPr>
            <a:r>
              <a:rPr lang="en-US" dirty="0"/>
              <a:t>The calculator should display the result of each operation on the display </a:t>
            </a:r>
            <a:r>
              <a:rPr lang="en-US" dirty="0" smtClean="0"/>
              <a:t>screen.</a:t>
            </a:r>
            <a:endParaRPr lang="en-US" dirty="0"/>
          </a:p>
        </p:txBody>
      </p:sp>
    </p:spTree>
    <p:extLst>
      <p:ext uri="{BB962C8B-B14F-4D97-AF65-F5344CB8AC3E}">
        <p14:creationId xmlns:p14="http://schemas.microsoft.com/office/powerpoint/2010/main" val="1516036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680" y="97510"/>
            <a:ext cx="3054433" cy="637782"/>
          </a:xfrm>
        </p:spPr>
        <p:txBody>
          <a:bodyPr/>
          <a:lstStyle/>
          <a:p>
            <a:r>
              <a:rPr lang="en-IN" dirty="0" smtClean="0"/>
              <a:t>STEP BY STEP :</a:t>
            </a:r>
            <a:endParaRPr lang="en-IN"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7999" t="9971" r="25652" b="7403"/>
          <a:stretch/>
        </p:blipFill>
        <p:spPr>
          <a:xfrm>
            <a:off x="0" y="989815"/>
            <a:ext cx="4100660" cy="5402848"/>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1871" t="5827" r="29343"/>
          <a:stretch/>
        </p:blipFill>
        <p:spPr>
          <a:xfrm>
            <a:off x="4100661" y="989815"/>
            <a:ext cx="4062952" cy="5402848"/>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29014" t="6889" r="30177" b="973"/>
          <a:stretch/>
        </p:blipFill>
        <p:spPr>
          <a:xfrm>
            <a:off x="7931085" y="989816"/>
            <a:ext cx="4260916" cy="5402848"/>
          </a:xfrm>
          <a:prstGeom prst="rect">
            <a:avLst/>
          </a:prstGeom>
        </p:spPr>
      </p:pic>
    </p:spTree>
    <p:extLst>
      <p:ext uri="{BB962C8B-B14F-4D97-AF65-F5344CB8AC3E}">
        <p14:creationId xmlns:p14="http://schemas.microsoft.com/office/powerpoint/2010/main" val="3422600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conclution</a:t>
            </a:r>
            <a:endParaRPr lang="en-IN" dirty="0"/>
          </a:p>
        </p:txBody>
      </p:sp>
      <p:sp>
        <p:nvSpPr>
          <p:cNvPr id="3" name="Content Placeholder 2"/>
          <p:cNvSpPr>
            <a:spLocks noGrp="1"/>
          </p:cNvSpPr>
          <p:nvPr>
            <p:ph idx="1"/>
          </p:nvPr>
        </p:nvSpPr>
        <p:spPr/>
        <p:txBody>
          <a:bodyPr/>
          <a:lstStyle/>
          <a:p>
            <a:r>
              <a:rPr lang="en-US" dirty="0"/>
              <a:t>This project successfully created a simple calculator using HTML and CSS. The calculator performs basic arithmetic operations and has a user-friendly interface. This project demonstrates fundamental web development skills, including structuring HTML content and applying CSS styles.</a:t>
            </a:r>
            <a:endParaRPr lang="en-IN" dirty="0"/>
          </a:p>
        </p:txBody>
      </p:sp>
    </p:spTree>
    <p:extLst>
      <p:ext uri="{BB962C8B-B14F-4D97-AF65-F5344CB8AC3E}">
        <p14:creationId xmlns:p14="http://schemas.microsoft.com/office/powerpoint/2010/main" val="311055271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638</TotalTime>
  <Words>310</Words>
  <Application>Microsoft Office PowerPoint</Application>
  <PresentationFormat>Widescreen</PresentationFormat>
  <Paragraphs>34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Gill Sans MT</vt:lpstr>
      <vt:lpstr>Wingdings</vt:lpstr>
      <vt:lpstr>Gallery</vt:lpstr>
      <vt:lpstr>Basic Calculator </vt:lpstr>
      <vt:lpstr>Problem statement</vt:lpstr>
      <vt:lpstr>introduction</vt:lpstr>
      <vt:lpstr>objectives</vt:lpstr>
      <vt:lpstr>Functionality</vt:lpstr>
      <vt:lpstr>Flow diagram</vt:lpstr>
      <vt:lpstr>STEP BY STEP :</vt:lpstr>
      <vt:lpstr>conclution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Lenovo</cp:lastModifiedBy>
  <cp:revision>6</cp:revision>
  <dcterms:created xsi:type="dcterms:W3CDTF">2024-07-05T08:30:04Z</dcterms:created>
  <dcterms:modified xsi:type="dcterms:W3CDTF">2024-07-07T09:57:17Z</dcterms:modified>
</cp:coreProperties>
</file>