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69" r:id="rId4"/>
    <p:sldId id="273" r:id="rId5"/>
    <p:sldId id="267" r:id="rId6"/>
    <p:sldId id="268" r:id="rId7"/>
    <p:sldId id="276" r:id="rId8"/>
    <p:sldId id="275"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C41BCF-FB17-49CC-83DC-D8521F4C83BA}"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29B5D-CAC5-4D20-B169-254182760D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72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1BCF-FB17-49CC-83DC-D8521F4C83BA}"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88597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1BCF-FB17-49CC-83DC-D8521F4C83BA}"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217040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41BCF-FB17-49CC-83DC-D8521F4C83BA}"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311753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C41BCF-FB17-49CC-83DC-D8521F4C83BA}"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429B5D-CAC5-4D20-B169-254182760D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5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C41BCF-FB17-49CC-83DC-D8521F4C83BA}"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25924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C41BCF-FB17-49CC-83DC-D8521F4C83BA}"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32196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C41BCF-FB17-49CC-83DC-D8521F4C83BA}"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208191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C41BCF-FB17-49CC-83DC-D8521F4C83BA}" type="datetimeFigureOut">
              <a:rPr lang="en-IN" smtClean="0"/>
              <a:t>07-07-2024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229104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C41BCF-FB17-49CC-83DC-D8521F4C83BA}" type="datetimeFigureOut">
              <a:rPr lang="en-IN" smtClean="0"/>
              <a:t>07-07-2024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429B5D-CAC5-4D20-B169-254182760D33}" type="slidenum">
              <a:rPr lang="en-IN" smtClean="0"/>
              <a:t>‹#›</a:t>
            </a:fld>
            <a:endParaRPr lang="en-IN"/>
          </a:p>
        </p:txBody>
      </p:sp>
    </p:spTree>
    <p:extLst>
      <p:ext uri="{BB962C8B-B14F-4D97-AF65-F5344CB8AC3E}">
        <p14:creationId xmlns:p14="http://schemas.microsoft.com/office/powerpoint/2010/main" val="132444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C41BCF-FB17-49CC-83DC-D8521F4C83BA}"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429B5D-CAC5-4D20-B169-254182760D33}" type="slidenum">
              <a:rPr lang="en-IN" smtClean="0"/>
              <a:t>‹#›</a:t>
            </a:fld>
            <a:endParaRPr lang="en-IN"/>
          </a:p>
        </p:txBody>
      </p:sp>
    </p:spTree>
    <p:extLst>
      <p:ext uri="{BB962C8B-B14F-4D97-AF65-F5344CB8AC3E}">
        <p14:creationId xmlns:p14="http://schemas.microsoft.com/office/powerpoint/2010/main" val="202964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C41BCF-FB17-49CC-83DC-D8521F4C83BA}" type="datetimeFigureOut">
              <a:rPr lang="en-IN" smtClean="0"/>
              <a:t>07-07-2024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429B5D-CAC5-4D20-B169-254182760D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6565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532" y="1225485"/>
            <a:ext cx="7598004" cy="1982455"/>
          </a:xfrm>
        </p:spPr>
        <p:txBody>
          <a:bodyPr>
            <a:noAutofit/>
          </a:bodyPr>
          <a:lstStyle/>
          <a:p>
            <a:pPr algn="ctr"/>
            <a:r>
              <a:rPr lang="en-IN" sz="6000" b="1" dirty="0"/>
              <a:t>Catering Reservation </a:t>
            </a:r>
            <a:r>
              <a:rPr lang="en-IN" sz="6000" b="1" dirty="0" smtClean="0"/>
              <a:t/>
            </a:r>
            <a:br>
              <a:rPr lang="en-IN" sz="6000" b="1" dirty="0" smtClean="0"/>
            </a:br>
            <a:r>
              <a:rPr lang="en-IN" sz="6000" b="1" dirty="0" smtClean="0"/>
              <a:t>and </a:t>
            </a:r>
            <a:br>
              <a:rPr lang="en-IN" sz="6000" b="1" dirty="0" smtClean="0"/>
            </a:br>
            <a:r>
              <a:rPr lang="en-IN" sz="6000" b="1" dirty="0" smtClean="0"/>
              <a:t>Ordering </a:t>
            </a:r>
            <a:r>
              <a:rPr lang="en-IN" sz="6000" b="1" dirty="0"/>
              <a:t>System</a:t>
            </a:r>
          </a:p>
        </p:txBody>
      </p:sp>
      <p:sp>
        <p:nvSpPr>
          <p:cNvPr id="3" name="Subtitle 2"/>
          <p:cNvSpPr>
            <a:spLocks noGrp="1"/>
          </p:cNvSpPr>
          <p:nvPr>
            <p:ph type="subTitle" idx="1"/>
          </p:nvPr>
        </p:nvSpPr>
        <p:spPr/>
        <p:txBody>
          <a:bodyPr/>
          <a:lstStyle/>
          <a:p>
            <a:pPr algn="r"/>
            <a:r>
              <a:rPr lang="en-IN" dirty="0" err="1" smtClean="0"/>
              <a:t>Adhiyamaan</a:t>
            </a:r>
            <a:r>
              <a:rPr lang="en-IN" dirty="0" smtClean="0"/>
              <a:t> college of engineering </a:t>
            </a:r>
            <a:endParaRPr lang="en-IN" dirty="0"/>
          </a:p>
          <a:p>
            <a:pPr algn="r"/>
            <a:r>
              <a:rPr lang="en-IN" dirty="0" smtClean="0"/>
              <a:t>DHANU SHRI . J</a:t>
            </a:r>
            <a:endParaRPr lang="en-IN" dirty="0" smtClean="0"/>
          </a:p>
        </p:txBody>
      </p:sp>
    </p:spTree>
    <p:extLst>
      <p:ext uri="{BB962C8B-B14F-4D97-AF65-F5344CB8AC3E}">
        <p14:creationId xmlns:p14="http://schemas.microsoft.com/office/powerpoint/2010/main" val="211675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IN" dirty="0"/>
          </a:p>
        </p:txBody>
      </p:sp>
      <p:sp>
        <p:nvSpPr>
          <p:cNvPr id="3" name="Content Placeholder 2"/>
          <p:cNvSpPr>
            <a:spLocks noGrp="1"/>
          </p:cNvSpPr>
          <p:nvPr>
            <p:ph idx="1"/>
          </p:nvPr>
        </p:nvSpPr>
        <p:spPr>
          <a:xfrm>
            <a:off x="1097280" y="2128538"/>
            <a:ext cx="10058400" cy="4023360"/>
          </a:xfrm>
        </p:spPr>
        <p:txBody>
          <a:bodyPr/>
          <a:lstStyle/>
          <a:p>
            <a:r>
              <a:rPr lang="en-US" dirty="0" smtClean="0"/>
              <a:t>      Catering </a:t>
            </a:r>
            <a:r>
              <a:rPr lang="en-US" dirty="0"/>
              <a:t>management is a database-based utility system designed to magnet information from one central database. The web application, containing the menu details, is used by the customer. The customer application and the admin application directly connect with each other through the same database. This application is user-friendly, efficient for caterers by saving time, and reduces human errors with customer feedback. In these modern times, reservation orders are still managed manually on papers, which are time-consuming and inefficient in that it results in incorrect recordings of reservations and is really difficult to generate a report so the manager can see the sales for the month. The objective of the project is to provide an accurate, quick, and highly effective catering reservation system that computerizes the manual method of managing reservations for implementation on the website online catering reservation system.</a:t>
            </a:r>
            <a:endParaRPr lang="en-IN" dirty="0"/>
          </a:p>
        </p:txBody>
      </p:sp>
    </p:spTree>
    <p:extLst>
      <p:ext uri="{BB962C8B-B14F-4D97-AF65-F5344CB8AC3E}">
        <p14:creationId xmlns:p14="http://schemas.microsoft.com/office/powerpoint/2010/main" val="128628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OBEJECTIVES</a:t>
            </a:r>
            <a:endParaRPr lang="en-IN" dirty="0"/>
          </a:p>
        </p:txBody>
      </p:sp>
      <p:sp>
        <p:nvSpPr>
          <p:cNvPr id="3" name="Content Placeholder 2"/>
          <p:cNvSpPr>
            <a:spLocks noGrp="1"/>
          </p:cNvSpPr>
          <p:nvPr>
            <p:ph idx="1"/>
          </p:nvPr>
        </p:nvSpPr>
        <p:spPr>
          <a:xfrm>
            <a:off x="1285816" y="2571598"/>
            <a:ext cx="10058400" cy="4023360"/>
          </a:xfrm>
        </p:spPr>
        <p:txBody>
          <a:bodyPr/>
          <a:lstStyle/>
          <a:p>
            <a:pPr lvl="0">
              <a:buFont typeface="Wingdings" panose="05000000000000000000" pitchFamily="2" charset="2"/>
              <a:buChar char="v"/>
            </a:pPr>
            <a:r>
              <a:rPr lang="en-IN" dirty="0" smtClean="0"/>
              <a:t> To </a:t>
            </a:r>
            <a:r>
              <a:rPr lang="en-IN" dirty="0"/>
              <a:t>provide a digital marketplace for rural town developers to showcase and sell their catering products</a:t>
            </a:r>
            <a:r>
              <a:rPr lang="en-IN" dirty="0" smtClean="0"/>
              <a:t>.</a:t>
            </a:r>
          </a:p>
          <a:p>
            <a:pPr lvl="0">
              <a:buFont typeface="Wingdings" panose="05000000000000000000" pitchFamily="2" charset="2"/>
              <a:buChar char="v"/>
            </a:pPr>
            <a:r>
              <a:rPr lang="en-IN" dirty="0" smtClean="0"/>
              <a:t>  It </a:t>
            </a:r>
            <a:r>
              <a:rPr lang="en-IN" dirty="0"/>
              <a:t>will enable rural towns to reach a global customer base and expand their market reach.</a:t>
            </a:r>
          </a:p>
          <a:p>
            <a:pPr lvl="0">
              <a:buFont typeface="Wingdings" panose="05000000000000000000" pitchFamily="2" charset="2"/>
              <a:buChar char="v"/>
            </a:pPr>
            <a:r>
              <a:rPr lang="en-IN" dirty="0" smtClean="0"/>
              <a:t> Facilitate </a:t>
            </a:r>
            <a:r>
              <a:rPr lang="en-IN" dirty="0"/>
              <a:t>seamless transactions between buyers and sellers, ensuring a user-friendly experience.</a:t>
            </a:r>
          </a:p>
          <a:p>
            <a:pPr lvl="0">
              <a:buFont typeface="Wingdings" panose="05000000000000000000" pitchFamily="2" charset="2"/>
              <a:buChar char="v"/>
            </a:pPr>
            <a:r>
              <a:rPr lang="en-IN" dirty="0" smtClean="0"/>
              <a:t> Promote </a:t>
            </a:r>
            <a:r>
              <a:rPr lang="en-IN" dirty="0"/>
              <a:t>local and sustainable catering practices from rural communities.</a:t>
            </a:r>
          </a:p>
        </p:txBody>
      </p:sp>
    </p:spTree>
    <p:extLst>
      <p:ext uri="{BB962C8B-B14F-4D97-AF65-F5344CB8AC3E}">
        <p14:creationId xmlns:p14="http://schemas.microsoft.com/office/powerpoint/2010/main" val="166024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8113" y="188534"/>
            <a:ext cx="4166646" cy="707886"/>
          </a:xfrm>
          <a:prstGeom prst="rect">
            <a:avLst/>
          </a:prstGeom>
          <a:noFill/>
        </p:spPr>
        <p:txBody>
          <a:bodyPr wrap="square" rtlCol="0">
            <a:spAutoFit/>
          </a:bodyPr>
          <a:lstStyle/>
          <a:p>
            <a:r>
              <a:rPr lang="en-IN" sz="4000" dirty="0" smtClean="0"/>
              <a:t>ARCHITECTURE</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60317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t>
            </a:r>
            <a:endParaRPr lang="en-IN" dirty="0"/>
          </a:p>
        </p:txBody>
      </p:sp>
      <p:sp>
        <p:nvSpPr>
          <p:cNvPr id="3" name="Content Placeholder 2"/>
          <p:cNvSpPr>
            <a:spLocks noGrp="1"/>
          </p:cNvSpPr>
          <p:nvPr>
            <p:ph idx="1"/>
          </p:nvPr>
        </p:nvSpPr>
        <p:spPr/>
        <p:txBody>
          <a:bodyPr>
            <a:normAutofit fontScale="92500" lnSpcReduction="20000"/>
          </a:bodyPr>
          <a:lstStyle/>
          <a:p>
            <a:r>
              <a:rPr lang="en-IN" dirty="0"/>
              <a:t> </a:t>
            </a:r>
          </a:p>
          <a:p>
            <a:r>
              <a:rPr lang="en-IN" b="1" dirty="0"/>
              <a:t>Vendor Profiles:</a:t>
            </a:r>
            <a:r>
              <a:rPr lang="en-IN" dirty="0"/>
              <a:t> Rural town developers can create profiles showcasing their catering products, specialties, and pricing.</a:t>
            </a:r>
          </a:p>
          <a:p>
            <a:r>
              <a:rPr lang="en-IN" b="1" dirty="0"/>
              <a:t>Product Listings:</a:t>
            </a:r>
            <a:r>
              <a:rPr lang="en-IN" dirty="0"/>
              <a:t> Vendors can list their catering offerings with detailed descriptions, images, and prices.</a:t>
            </a:r>
          </a:p>
          <a:p>
            <a:r>
              <a:rPr lang="en-IN" b="1" dirty="0"/>
              <a:t>Global Reach:</a:t>
            </a:r>
            <a:r>
              <a:rPr lang="en-IN" dirty="0"/>
              <a:t> The platform enables rural towns to access a global customer base and expand their market beyond local boundaries.</a:t>
            </a:r>
          </a:p>
          <a:p>
            <a:r>
              <a:rPr lang="en-IN" b="1" dirty="0"/>
              <a:t>Secure Transactions:</a:t>
            </a:r>
            <a:r>
              <a:rPr lang="en-IN" dirty="0"/>
              <a:t> Secure payment gateways and transaction processing to ensure a safe and reliable purchasing experience.</a:t>
            </a:r>
          </a:p>
          <a:p>
            <a:r>
              <a:rPr lang="en-IN" dirty="0"/>
              <a:t>Review and Rating System: Customers can provide feedback and ratings for catering services, promoting transparency and quality assurance.</a:t>
            </a:r>
          </a:p>
          <a:p>
            <a:r>
              <a:rPr lang="en-IN" b="1" dirty="0"/>
              <a:t>Promotional Tools</a:t>
            </a:r>
            <a:r>
              <a:rPr lang="en-IN" dirty="0"/>
              <a:t>: Marketing tools to help vendors promote their products and reach a wider audience.</a:t>
            </a:r>
          </a:p>
        </p:txBody>
      </p:sp>
    </p:spTree>
    <p:extLst>
      <p:ext uri="{BB962C8B-B14F-4D97-AF65-F5344CB8AC3E}">
        <p14:creationId xmlns:p14="http://schemas.microsoft.com/office/powerpoint/2010/main" val="195241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plan:</a:t>
            </a:r>
            <a:endParaRPr lang="en-IN" dirty="0"/>
          </a:p>
        </p:txBody>
      </p:sp>
      <p:sp>
        <p:nvSpPr>
          <p:cNvPr id="3" name="Content Placeholder 2"/>
          <p:cNvSpPr>
            <a:spLocks noGrp="1"/>
          </p:cNvSpPr>
          <p:nvPr>
            <p:ph idx="1"/>
          </p:nvPr>
        </p:nvSpPr>
        <p:spPr/>
        <p:txBody>
          <a:bodyPr/>
          <a:lstStyle/>
          <a:p>
            <a:pPr lvl="0"/>
            <a:r>
              <a:rPr lang="en-IN" b="1" dirty="0"/>
              <a:t>Platform Development</a:t>
            </a:r>
            <a:r>
              <a:rPr lang="en-IN" dirty="0"/>
              <a:t>: Design and develop the Catering website with user-friendly interfaces for vendors and customers.</a:t>
            </a:r>
          </a:p>
          <a:p>
            <a:pPr lvl="0"/>
            <a:r>
              <a:rPr lang="en-IN" b="1" dirty="0"/>
              <a:t>Vendor </a:t>
            </a:r>
            <a:r>
              <a:rPr lang="en-IN" b="1" dirty="0" smtClean="0"/>
              <a:t>On boarding</a:t>
            </a:r>
            <a:r>
              <a:rPr lang="en-IN" b="1" dirty="0"/>
              <a:t>: </a:t>
            </a:r>
            <a:r>
              <a:rPr lang="en-IN" dirty="0"/>
              <a:t>Invite rural town developers to register as vendors and create their profiles on the platform.</a:t>
            </a:r>
          </a:p>
          <a:p>
            <a:pPr lvl="0"/>
            <a:r>
              <a:rPr lang="en-IN" b="1" dirty="0"/>
              <a:t>Marketing &amp; Promotion: </a:t>
            </a:r>
            <a:r>
              <a:rPr lang="en-IN" dirty="0"/>
              <a:t>Launch marketing campaigns to attract customers and promote the unique catering offerings from rural towns.</a:t>
            </a:r>
          </a:p>
          <a:p>
            <a:pPr lvl="0"/>
            <a:r>
              <a:rPr lang="en-IN" b="1" dirty="0"/>
              <a:t>User Training: </a:t>
            </a:r>
            <a:r>
              <a:rPr lang="en-IN" dirty="0"/>
              <a:t>Provide training and support to vendors on how to effectively use the platform and maximize their sales potential.</a:t>
            </a:r>
          </a:p>
          <a:p>
            <a:pPr lvl="0"/>
            <a:r>
              <a:rPr lang="en-IN" b="1" dirty="0"/>
              <a:t>Feedback and Iteration: </a:t>
            </a:r>
            <a:r>
              <a:rPr lang="en-IN" dirty="0"/>
              <a:t>Gather feedback from users to continuously improve the platform and enhance user experience.</a:t>
            </a:r>
          </a:p>
        </p:txBody>
      </p:sp>
    </p:spTree>
    <p:extLst>
      <p:ext uri="{BB962C8B-B14F-4D97-AF65-F5344CB8AC3E}">
        <p14:creationId xmlns:p14="http://schemas.microsoft.com/office/powerpoint/2010/main" val="6276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981"/>
            <a:ext cx="4703975" cy="69569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974" y="0"/>
            <a:ext cx="7488025" cy="30731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975" y="2865748"/>
            <a:ext cx="7488025" cy="3992251"/>
          </a:xfrm>
          <a:prstGeom prst="rect">
            <a:avLst/>
          </a:prstGeom>
        </p:spPr>
      </p:pic>
      <p:sp>
        <p:nvSpPr>
          <p:cNvPr id="5" name="TextBox 4"/>
          <p:cNvSpPr txBox="1"/>
          <p:nvPr/>
        </p:nvSpPr>
        <p:spPr>
          <a:xfrm>
            <a:off x="0" y="0"/>
            <a:ext cx="725864" cy="830997"/>
          </a:xfrm>
          <a:prstGeom prst="rect">
            <a:avLst/>
          </a:prstGeom>
          <a:noFill/>
        </p:spPr>
        <p:txBody>
          <a:bodyPr wrap="square" rtlCol="0">
            <a:spAutoFit/>
          </a:bodyPr>
          <a:lstStyle/>
          <a:p>
            <a:r>
              <a:rPr lang="en-IN" sz="4800" b="1" dirty="0" smtClean="0"/>
              <a:t>1.</a:t>
            </a:r>
            <a:endParaRPr lang="en-IN" sz="4800" b="1" dirty="0"/>
          </a:p>
        </p:txBody>
      </p:sp>
      <p:sp>
        <p:nvSpPr>
          <p:cNvPr id="7" name="TextBox 6"/>
          <p:cNvSpPr txBox="1"/>
          <p:nvPr/>
        </p:nvSpPr>
        <p:spPr>
          <a:xfrm>
            <a:off x="4703973" y="2852326"/>
            <a:ext cx="725864" cy="830997"/>
          </a:xfrm>
          <a:prstGeom prst="rect">
            <a:avLst/>
          </a:prstGeom>
          <a:noFill/>
        </p:spPr>
        <p:txBody>
          <a:bodyPr wrap="square" rtlCol="0">
            <a:spAutoFit/>
          </a:bodyPr>
          <a:lstStyle/>
          <a:p>
            <a:r>
              <a:rPr lang="en-IN" sz="4800" b="1" dirty="0"/>
              <a:t>3</a:t>
            </a:r>
            <a:r>
              <a:rPr lang="en-IN" sz="4800" b="1" dirty="0" smtClean="0"/>
              <a:t>.</a:t>
            </a:r>
            <a:endParaRPr lang="en-IN" sz="4800" b="1" dirty="0"/>
          </a:p>
        </p:txBody>
      </p:sp>
      <p:sp>
        <p:nvSpPr>
          <p:cNvPr id="8" name="TextBox 7"/>
          <p:cNvSpPr txBox="1"/>
          <p:nvPr/>
        </p:nvSpPr>
        <p:spPr>
          <a:xfrm>
            <a:off x="4856375" y="-98981"/>
            <a:ext cx="725864" cy="830997"/>
          </a:xfrm>
          <a:prstGeom prst="rect">
            <a:avLst/>
          </a:prstGeom>
          <a:noFill/>
        </p:spPr>
        <p:txBody>
          <a:bodyPr wrap="square" rtlCol="0">
            <a:spAutoFit/>
          </a:bodyPr>
          <a:lstStyle/>
          <a:p>
            <a:r>
              <a:rPr lang="en-IN" sz="4800" b="1" dirty="0"/>
              <a:t>2</a:t>
            </a:r>
            <a:r>
              <a:rPr lang="en-IN" sz="4800" b="1" dirty="0" smtClean="0"/>
              <a:t>.</a:t>
            </a:r>
            <a:endParaRPr lang="en-IN" sz="4800" b="1" dirty="0"/>
          </a:p>
        </p:txBody>
      </p:sp>
    </p:spTree>
    <p:extLst>
      <p:ext uri="{BB962C8B-B14F-4D97-AF65-F5344CB8AC3E}">
        <p14:creationId xmlns:p14="http://schemas.microsoft.com/office/powerpoint/2010/main" val="186219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99" y="3814460"/>
            <a:ext cx="12088300" cy="303646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159600" cy="38144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4999" y="0"/>
            <a:ext cx="6847001" cy="4147794"/>
          </a:xfrm>
          <a:prstGeom prst="rect">
            <a:avLst/>
          </a:prstGeom>
        </p:spPr>
      </p:pic>
      <p:sp>
        <p:nvSpPr>
          <p:cNvPr id="9" name="TextBox 8"/>
          <p:cNvSpPr txBox="1"/>
          <p:nvPr/>
        </p:nvSpPr>
        <p:spPr>
          <a:xfrm>
            <a:off x="0" y="0"/>
            <a:ext cx="725864" cy="830997"/>
          </a:xfrm>
          <a:prstGeom prst="rect">
            <a:avLst/>
          </a:prstGeom>
          <a:noFill/>
        </p:spPr>
        <p:txBody>
          <a:bodyPr wrap="square" rtlCol="0">
            <a:spAutoFit/>
          </a:bodyPr>
          <a:lstStyle/>
          <a:p>
            <a:r>
              <a:rPr lang="en-IN" sz="4800" b="1" dirty="0"/>
              <a:t>4</a:t>
            </a:r>
            <a:r>
              <a:rPr lang="en-IN" sz="4800" b="1" dirty="0" smtClean="0"/>
              <a:t>.</a:t>
            </a:r>
            <a:endParaRPr lang="en-IN" sz="4800" b="1" dirty="0"/>
          </a:p>
        </p:txBody>
      </p:sp>
      <p:sp>
        <p:nvSpPr>
          <p:cNvPr id="10" name="TextBox 9"/>
          <p:cNvSpPr txBox="1"/>
          <p:nvPr/>
        </p:nvSpPr>
        <p:spPr>
          <a:xfrm>
            <a:off x="274948" y="3825458"/>
            <a:ext cx="725864" cy="830997"/>
          </a:xfrm>
          <a:prstGeom prst="rect">
            <a:avLst/>
          </a:prstGeom>
          <a:noFill/>
        </p:spPr>
        <p:txBody>
          <a:bodyPr wrap="square" rtlCol="0">
            <a:spAutoFit/>
          </a:bodyPr>
          <a:lstStyle/>
          <a:p>
            <a:r>
              <a:rPr lang="en-IN" sz="4800" b="1" dirty="0"/>
              <a:t>6</a:t>
            </a:r>
            <a:r>
              <a:rPr lang="en-IN" sz="4800" b="1" dirty="0" smtClean="0"/>
              <a:t>.</a:t>
            </a:r>
            <a:endParaRPr lang="en-IN" sz="4800" b="1" dirty="0"/>
          </a:p>
        </p:txBody>
      </p:sp>
      <p:sp>
        <p:nvSpPr>
          <p:cNvPr id="12" name="TextBox 11"/>
          <p:cNvSpPr txBox="1"/>
          <p:nvPr/>
        </p:nvSpPr>
        <p:spPr>
          <a:xfrm>
            <a:off x="5674932" y="152400"/>
            <a:ext cx="725864" cy="830997"/>
          </a:xfrm>
          <a:prstGeom prst="rect">
            <a:avLst/>
          </a:prstGeom>
          <a:noFill/>
        </p:spPr>
        <p:txBody>
          <a:bodyPr wrap="square" rtlCol="0">
            <a:spAutoFit/>
          </a:bodyPr>
          <a:lstStyle/>
          <a:p>
            <a:r>
              <a:rPr lang="en-IN" sz="4800" b="1" dirty="0"/>
              <a:t>5</a:t>
            </a:r>
            <a:r>
              <a:rPr lang="en-IN" sz="4800" b="1" dirty="0" smtClean="0"/>
              <a:t>.</a:t>
            </a:r>
            <a:endParaRPr lang="en-IN" sz="4800" b="1" dirty="0"/>
          </a:p>
        </p:txBody>
      </p:sp>
    </p:spTree>
    <p:extLst>
      <p:ext uri="{BB962C8B-B14F-4D97-AF65-F5344CB8AC3E}">
        <p14:creationId xmlns:p14="http://schemas.microsoft.com/office/powerpoint/2010/main" val="263905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a:t>
            </a:r>
            <a:endParaRPr lang="en-IN" dirty="0"/>
          </a:p>
        </p:txBody>
      </p:sp>
      <p:sp>
        <p:nvSpPr>
          <p:cNvPr id="3" name="Content Placeholder 2"/>
          <p:cNvSpPr>
            <a:spLocks noGrp="1"/>
          </p:cNvSpPr>
          <p:nvPr>
            <p:ph idx="1"/>
          </p:nvPr>
        </p:nvSpPr>
        <p:spPr>
          <a:xfrm>
            <a:off x="1097280" y="2496184"/>
            <a:ext cx="10058400" cy="4023360"/>
          </a:xfrm>
        </p:spPr>
        <p:txBody>
          <a:bodyPr/>
          <a:lstStyle/>
          <a:p>
            <a:pPr>
              <a:buFont typeface="Wingdings" panose="05000000000000000000" pitchFamily="2" charset="2"/>
              <a:buChar char="q"/>
            </a:pPr>
            <a:r>
              <a:rPr lang="en-IN" b="1" dirty="0"/>
              <a:t> </a:t>
            </a:r>
            <a:r>
              <a:rPr lang="en-IN" b="1" dirty="0" smtClean="0"/>
              <a:t> </a:t>
            </a:r>
            <a:r>
              <a:rPr lang="en-IN" dirty="0" smtClean="0"/>
              <a:t> </a:t>
            </a:r>
            <a:r>
              <a:rPr lang="en-IN" dirty="0"/>
              <a:t>The Catering website serves as a bridge between rural town developers and a global market, enabling them to showcase their catering specialties and reach a wider audience. By empowering rural communities to promote their commodities, the platform contributes to economic growth and sustainability in rural areas.</a:t>
            </a:r>
          </a:p>
          <a:p>
            <a:pPr>
              <a:buFont typeface="Wingdings" panose="05000000000000000000" pitchFamily="2" charset="2"/>
              <a:buChar char="q"/>
            </a:pPr>
            <a:r>
              <a:rPr lang="en-IN" dirty="0"/>
              <a:t> </a:t>
            </a:r>
            <a:r>
              <a:rPr lang="en-IN" dirty="0" smtClean="0"/>
              <a:t>This </a:t>
            </a:r>
            <a:r>
              <a:rPr lang="en-IN" dirty="0"/>
              <a:t>project report outlines the vision, objectives, features, and implementation plan for the Catering website, highlighting its potential to revolutionize the way rural towns sell their catering products on a global scale.</a:t>
            </a:r>
          </a:p>
        </p:txBody>
      </p:sp>
    </p:spTree>
    <p:extLst>
      <p:ext uri="{BB962C8B-B14F-4D97-AF65-F5344CB8AC3E}">
        <p14:creationId xmlns:p14="http://schemas.microsoft.com/office/powerpoint/2010/main" val="5813044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972</TotalTime>
  <Words>553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Catering Reservation  and  Ordering System</vt:lpstr>
      <vt:lpstr>Abstract </vt:lpstr>
      <vt:lpstr>OBEJECTIVES</vt:lpstr>
      <vt:lpstr>PowerPoint Presentation</vt:lpstr>
      <vt:lpstr>Features: </vt:lpstr>
      <vt:lpstr>Implementation plan: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Reservation and Ordering System</dc:title>
  <dc:creator>Lenovo</dc:creator>
  <cp:lastModifiedBy>Lenovo</cp:lastModifiedBy>
  <cp:revision>12</cp:revision>
  <dcterms:created xsi:type="dcterms:W3CDTF">2024-07-03T17:59:33Z</dcterms:created>
  <dcterms:modified xsi:type="dcterms:W3CDTF">2024-07-07T10:10:59Z</dcterms:modified>
</cp:coreProperties>
</file>