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7B08-48A3-4A4D-A2A9-36A46B9B842A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2F5E-7C72-48CD-A795-FE891CAD97C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56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7B08-48A3-4A4D-A2A9-36A46B9B842A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2F5E-7C72-48CD-A795-FE891CAD9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13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7B08-48A3-4A4D-A2A9-36A46B9B842A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2F5E-7C72-48CD-A795-FE891CAD9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0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7B08-48A3-4A4D-A2A9-36A46B9B842A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2F5E-7C72-48CD-A795-FE891CAD9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98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7B08-48A3-4A4D-A2A9-36A46B9B842A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2F5E-7C72-48CD-A795-FE891CAD97C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98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7B08-48A3-4A4D-A2A9-36A46B9B842A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2F5E-7C72-48CD-A795-FE891CAD9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60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7B08-48A3-4A4D-A2A9-36A46B9B842A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2F5E-7C72-48CD-A795-FE891CAD9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4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7B08-48A3-4A4D-A2A9-36A46B9B842A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2F5E-7C72-48CD-A795-FE891CAD9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88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7B08-48A3-4A4D-A2A9-36A46B9B842A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2F5E-7C72-48CD-A795-FE891CAD9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45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6E57B08-48A3-4A4D-A2A9-36A46B9B842A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7C2F5E-7C72-48CD-A795-FE891CAD9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8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7B08-48A3-4A4D-A2A9-36A46B9B842A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2F5E-7C72-48CD-A795-FE891CAD9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87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6E57B08-48A3-4A4D-A2A9-36A46B9B842A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E7C2F5E-7C72-48CD-A795-FE891CAD97C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81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8072" y="2050180"/>
            <a:ext cx="10058400" cy="1312405"/>
          </a:xfrm>
        </p:spPr>
        <p:txBody>
          <a:bodyPr/>
          <a:lstStyle/>
          <a:p>
            <a:r>
              <a:rPr lang="en-IN" dirty="0" smtClean="0"/>
              <a:t>IMAGE SLIDER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 err="1"/>
              <a:t>Adhiyamaan</a:t>
            </a:r>
            <a:r>
              <a:rPr lang="en-IN" dirty="0"/>
              <a:t> college of engineering </a:t>
            </a:r>
          </a:p>
          <a:p>
            <a:pPr algn="r"/>
            <a:r>
              <a:rPr lang="en-IN" dirty="0"/>
              <a:t>DHANU SHRI .J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703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85099"/>
            <a:ext cx="10058400" cy="4023360"/>
          </a:xfrm>
        </p:spPr>
        <p:txBody>
          <a:bodyPr>
            <a:normAutofit/>
          </a:bodyPr>
          <a:lstStyle/>
          <a:p>
            <a:r>
              <a:rPr lang="en-US" sz="2800" b="1" dirty="0"/>
              <a:t>Purpose of the Project</a:t>
            </a:r>
            <a:r>
              <a:rPr lang="en-US" sz="2800" dirty="0"/>
              <a:t>: </a:t>
            </a:r>
            <a:r>
              <a:rPr lang="en-US" sz="2800" dirty="0" smtClean="0"/>
              <a:t>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The </a:t>
            </a:r>
            <a:r>
              <a:rPr lang="en-US" sz="2800" dirty="0"/>
              <a:t>purpose of this project is to create a functional and visually appealing image slider for a website. The slider will allow users to navigate through a series of images using navigation buttons or automatic transitions.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36334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Overview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2694" y="2552744"/>
            <a:ext cx="10058400" cy="40233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This </a:t>
            </a:r>
            <a:r>
              <a:rPr lang="en-US" sz="2800" dirty="0"/>
              <a:t>project involves developing a simple image slider using HTML, CSS, and JavaScript. The slider will be responsive and will include features such as automatic sliding, navigation buttons, and image captions.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5141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Requirements: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Create </a:t>
            </a:r>
            <a:r>
              <a:rPr lang="en-US" dirty="0"/>
              <a:t>a container element to hold the images.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Add images to the container element.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Create navigation buttons (previous and next) to navigate through the images.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Create a pause/play button to control the slideshow.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Implement the slideshow functionality using JavaScript.</a:t>
            </a:r>
          </a:p>
        </p:txBody>
      </p:sp>
    </p:spTree>
    <p:extLst>
      <p:ext uri="{BB962C8B-B14F-4D97-AF65-F5344CB8AC3E}">
        <p14:creationId xmlns:p14="http://schemas.microsoft.com/office/powerpoint/2010/main" val="401669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 and  Technical </a:t>
            </a:r>
            <a:r>
              <a:rPr lang="en-US" b="1" dirty="0" smtClean="0"/>
              <a:t>Tools: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Software and Tools Used</a:t>
            </a:r>
            <a:r>
              <a:rPr lang="en-US" sz="2400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Text Editor (e.g., VS Code, Sublime Text).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Web Browser (e.g., Chrome, Firefox).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r>
              <a:rPr lang="en-US" sz="2400" b="1" dirty="0"/>
              <a:t>Technical Requirements</a:t>
            </a:r>
            <a:r>
              <a:rPr lang="en-US" sz="2400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Basic knowledge of HTML, CSS, and JavaScript.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Images for the slide.</a:t>
            </a:r>
          </a:p>
        </p:txBody>
      </p:sp>
    </p:spTree>
    <p:extLst>
      <p:ext uri="{BB962C8B-B14F-4D97-AF65-F5344CB8AC3E}">
        <p14:creationId xmlns:p14="http://schemas.microsoft.com/office/powerpoint/2010/main" val="402670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 :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76009" y="2058609"/>
            <a:ext cx="388971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Setting up the project structure.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Adding HTML for the slider.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Styling the slider with CSS.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Adding JavaScript for functionality.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 and debugging .</a:t>
            </a:r>
          </a:p>
        </p:txBody>
      </p:sp>
    </p:spTree>
    <p:extLst>
      <p:ext uri="{BB962C8B-B14F-4D97-AF65-F5344CB8AC3E}">
        <p14:creationId xmlns:p14="http://schemas.microsoft.com/office/powerpoint/2010/main" val="3774691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2" t="1013" r="10669" b="15449"/>
          <a:stretch/>
        </p:blipFill>
        <p:spPr>
          <a:xfrm>
            <a:off x="-154004" y="125004"/>
            <a:ext cx="6525928" cy="61890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8" r="11133" b="3670"/>
          <a:stretch/>
        </p:blipFill>
        <p:spPr>
          <a:xfrm>
            <a:off x="5810450" y="375136"/>
            <a:ext cx="6381550" cy="568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28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53007"/>
            <a:ext cx="10058400" cy="2918504"/>
          </a:xfrm>
        </p:spPr>
        <p:txBody>
          <a:bodyPr>
            <a:normAutofit/>
          </a:bodyPr>
          <a:lstStyle/>
          <a:p>
            <a:r>
              <a:rPr lang="en-US" sz="2400" dirty="0"/>
              <a:t>This project successfully developed a basic image slider using HTML, CSS, and JavaScript. The slider is responsive, supports automatic transitions, and includes navigation buttons for user </a:t>
            </a:r>
            <a:r>
              <a:rPr lang="en-US" sz="2400" dirty="0" smtClean="0"/>
              <a:t>control.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682234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683</TotalTime>
  <Words>256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Retrospect</vt:lpstr>
      <vt:lpstr>IMAGE SLIDER</vt:lpstr>
      <vt:lpstr>Introduction</vt:lpstr>
      <vt:lpstr>Project Overview:</vt:lpstr>
      <vt:lpstr>Project Requirements:</vt:lpstr>
      <vt:lpstr>Software  and  Technical Tools:</vt:lpstr>
      <vt:lpstr>Implementation :</vt:lpstr>
      <vt:lpstr>PowerPoint Presentation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9</cp:revision>
  <dcterms:created xsi:type="dcterms:W3CDTF">2024-07-06T06:46:54Z</dcterms:created>
  <dcterms:modified xsi:type="dcterms:W3CDTF">2024-07-07T10:28:11Z</dcterms:modified>
</cp:coreProperties>
</file>