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gif" Type="http://schemas.openxmlformats.org/officeDocument/2006/relationships/image"/><Relationship Id="rId3" Target="../media/image5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18" Target="../media/image24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25.gif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25.gif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25.gif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25.gif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gif" Type="http://schemas.openxmlformats.org/officeDocument/2006/relationships/image"/><Relationship Id="rId3" Target="../media/image29.gif" Type="http://schemas.openxmlformats.org/officeDocument/2006/relationships/image"/><Relationship Id="rId4" Target="../media/image30.gif" Type="http://schemas.openxmlformats.org/officeDocument/2006/relationships/image"/><Relationship Id="rId5" Target="../media/image3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57368" y="3180067"/>
            <a:ext cx="18402735" cy="280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b="true" sz="9800" u="sng">
                <a:solidFill>
                  <a:srgbClr val="2B2B2B"/>
                </a:solidFill>
                <a:latin typeface="Arimo Bold"/>
                <a:ea typeface="Arimo Bold"/>
                <a:cs typeface="Arimo Bold"/>
                <a:sym typeface="Arimo Bold"/>
              </a:rPr>
              <a:t>EQUIPMENT BOOKING SYSTEM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00871" y="6776166"/>
            <a:ext cx="12286259" cy="162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23CDR033 Dhanushri M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23CDR043 Divya C 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425796">
            <a:off x="-4836105" y="-3855776"/>
            <a:ext cx="17005599" cy="189836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15226" y="1000125"/>
            <a:ext cx="5857549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Arimo Bold"/>
                <a:ea typeface="Arimo Bold"/>
                <a:cs typeface="Arimo Bold"/>
                <a:sym typeface="Arimo Bold"/>
              </a:rPr>
              <a:t>TOOLS USED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244720" y="3019030"/>
            <a:ext cx="9798559" cy="1683979"/>
            <a:chOff x="0" y="0"/>
            <a:chExt cx="13064746" cy="22453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14300"/>
              <a:ext cx="13064746" cy="1045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54"/>
                </a:lnSpc>
                <a:spcBef>
                  <a:spcPct val="0"/>
                </a:spcBef>
              </a:pPr>
              <a:r>
                <a:rPr lang="en-US" b="true" sz="461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FRONTEND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48729"/>
              <a:ext cx="13064746" cy="896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71"/>
                </a:lnSpc>
              </a:pPr>
              <a:r>
                <a:rPr lang="en-US" b="true" sz="3622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Html , CSS , Bootstrap , JavaScript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244720" y="5520481"/>
            <a:ext cx="9798559" cy="1683979"/>
            <a:chOff x="0" y="0"/>
            <a:chExt cx="13064746" cy="224530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13064746" cy="1045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54"/>
                </a:lnSpc>
                <a:spcBef>
                  <a:spcPct val="0"/>
                </a:spcBef>
              </a:pPr>
              <a:r>
                <a:rPr lang="en-US" b="true" sz="461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BACKEND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348729"/>
              <a:ext cx="13064746" cy="896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71"/>
                </a:lnSpc>
              </a:pPr>
              <a:r>
                <a:rPr lang="en-US" b="true" sz="3622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Python , Flask , Mysql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887944"/>
            <a:ext cx="11395751" cy="551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Organizations often face issues managing shared equipment like laptops or projectors due to lack of a centralized system, leading to conflicts and poor utilization. A web-based Equipment Booking System is needed to allow users to view, reserve, and manage equipment efficiently while preventing double bookings and maintaining proper records using Python and an RDBMS.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0765" y="1066800"/>
            <a:ext cx="11178535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b="true" sz="7299">
                <a:solidFill>
                  <a:srgbClr val="2B2B2B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77977" y="942680"/>
            <a:ext cx="473204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Arimo Bold"/>
                <a:ea typeface="Arimo Bold"/>
                <a:cs typeface="Arimo Bold"/>
                <a:sym typeface="Arimo Bold"/>
              </a:rPr>
              <a:t>MODULES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90427" y="2852811"/>
            <a:ext cx="6907145" cy="868440"/>
            <a:chOff x="0" y="0"/>
            <a:chExt cx="9209527" cy="1157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User Authentication Module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690427" y="4141491"/>
            <a:ext cx="6907145" cy="868440"/>
            <a:chOff x="0" y="0"/>
            <a:chExt cx="9209527" cy="115792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634311" y="151817"/>
              <a:ext cx="7575216" cy="720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Equipment Management Module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90427" y="5430172"/>
            <a:ext cx="6907145" cy="868440"/>
            <a:chOff x="0" y="0"/>
            <a:chExt cx="9209527" cy="11579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Booking Module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690427" y="6718852"/>
            <a:ext cx="6907145" cy="868440"/>
            <a:chOff x="0" y="0"/>
            <a:chExt cx="9209527" cy="115792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Dashboard Module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90427" y="8006392"/>
            <a:ext cx="6907145" cy="868440"/>
            <a:chOff x="0" y="0"/>
            <a:chExt cx="9209527" cy="115792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Notification &amp; History Module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66868" y="3290824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9009" y="5260137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7" y="0"/>
                </a:lnTo>
                <a:lnTo>
                  <a:pt x="1924217" y="1798268"/>
                </a:lnTo>
                <a:lnTo>
                  <a:pt x="0" y="1798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7412" y="717682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7" y="0"/>
                </a:lnTo>
                <a:lnTo>
                  <a:pt x="1924217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71194" y="5463555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09009" y="717682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7" y="0"/>
                </a:lnTo>
                <a:lnTo>
                  <a:pt x="1924217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38314" y="1291302"/>
            <a:ext cx="665607" cy="733635"/>
          </a:xfrm>
          <a:custGeom>
            <a:avLst/>
            <a:gdLst/>
            <a:ahLst/>
            <a:cxnLst/>
            <a:rect r="r" b="b" t="t" l="l"/>
            <a:pathLst>
              <a:path h="733635" w="665607">
                <a:moveTo>
                  <a:pt x="0" y="0"/>
                </a:moveTo>
                <a:lnTo>
                  <a:pt x="665607" y="0"/>
                </a:lnTo>
                <a:lnTo>
                  <a:pt x="665607" y="733635"/>
                </a:lnTo>
                <a:lnTo>
                  <a:pt x="0" y="733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14510" y="3760937"/>
            <a:ext cx="700808" cy="762252"/>
          </a:xfrm>
          <a:custGeom>
            <a:avLst/>
            <a:gdLst/>
            <a:ahLst/>
            <a:cxnLst/>
            <a:rect r="r" b="b" t="t" l="l"/>
            <a:pathLst>
              <a:path h="762252" w="700808">
                <a:moveTo>
                  <a:pt x="0" y="0"/>
                </a:moveTo>
                <a:lnTo>
                  <a:pt x="700808" y="0"/>
                </a:lnTo>
                <a:lnTo>
                  <a:pt x="700808" y="762252"/>
                </a:lnTo>
                <a:lnTo>
                  <a:pt x="0" y="7622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59666" y="5932644"/>
            <a:ext cx="1020725" cy="827716"/>
          </a:xfrm>
          <a:custGeom>
            <a:avLst/>
            <a:gdLst/>
            <a:ahLst/>
            <a:cxnLst/>
            <a:rect r="r" b="b" t="t" l="l"/>
            <a:pathLst>
              <a:path h="827716" w="1020725">
                <a:moveTo>
                  <a:pt x="0" y="0"/>
                </a:moveTo>
                <a:lnTo>
                  <a:pt x="1020725" y="0"/>
                </a:lnTo>
                <a:lnTo>
                  <a:pt x="1020725" y="827716"/>
                </a:lnTo>
                <a:lnTo>
                  <a:pt x="0" y="8277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05364" y="5693518"/>
            <a:ext cx="931506" cy="931506"/>
          </a:xfrm>
          <a:custGeom>
            <a:avLst/>
            <a:gdLst/>
            <a:ahLst/>
            <a:cxnLst/>
            <a:rect r="r" b="b" t="t" l="l"/>
            <a:pathLst>
              <a:path h="931506" w="931506">
                <a:moveTo>
                  <a:pt x="0" y="0"/>
                </a:moveTo>
                <a:lnTo>
                  <a:pt x="931506" y="0"/>
                </a:lnTo>
                <a:lnTo>
                  <a:pt x="931506" y="931506"/>
                </a:lnTo>
                <a:lnTo>
                  <a:pt x="0" y="9315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85317" y="1291302"/>
            <a:ext cx="1208407" cy="651029"/>
          </a:xfrm>
          <a:custGeom>
            <a:avLst/>
            <a:gdLst/>
            <a:ahLst/>
            <a:cxnLst/>
            <a:rect r="r" b="b" t="t" l="l"/>
            <a:pathLst>
              <a:path h="651029" w="1208407">
                <a:moveTo>
                  <a:pt x="0" y="0"/>
                </a:moveTo>
                <a:lnTo>
                  <a:pt x="1208407" y="0"/>
                </a:lnTo>
                <a:lnTo>
                  <a:pt x="1208407" y="651029"/>
                </a:lnTo>
                <a:lnTo>
                  <a:pt x="0" y="65102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890112" y="5463555"/>
            <a:ext cx="5951180" cy="1803819"/>
            <a:chOff x="0" y="0"/>
            <a:chExt cx="7934907" cy="24050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7934907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USER AUTHENTICATION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12725"/>
              <a:ext cx="7934907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Login and registration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Role-based access (User/Admin)</a:t>
              </a:r>
            </a:p>
            <a:p>
              <a:pPr algn="ctr" marL="0" indent="0" lvl="0">
                <a:lnSpc>
                  <a:spcPts val="3080"/>
                </a:lnSpc>
              </a:pPr>
              <a:r>
                <a:rPr lang="en-US" b="true" sz="22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Session handling and security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27611" y="2866976"/>
            <a:ext cx="5951180" cy="1803819"/>
            <a:chOff x="0" y="0"/>
            <a:chExt cx="7934907" cy="240509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76200"/>
              <a:ext cx="7934907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EQUIPMENT MANAGEMENT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12725"/>
              <a:ext cx="7934907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Add, update, delete equipment (admin)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View available equipment (users)</a:t>
              </a:r>
            </a:p>
            <a:p>
              <a:pPr algn="ctr" marL="0" indent="0" lvl="0">
                <a:lnSpc>
                  <a:spcPts val="3080"/>
                </a:lnSpc>
              </a:pPr>
              <a:r>
                <a:rPr lang="en-US" b="true" sz="22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Equipment status (Available, Booked)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95527" y="7382255"/>
            <a:ext cx="5951180" cy="2194344"/>
            <a:chOff x="0" y="0"/>
            <a:chExt cx="7934907" cy="292579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76200"/>
              <a:ext cx="7934907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BOOKING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12725"/>
              <a:ext cx="7934907" cy="2113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View available time slots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Reserve equipment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Prevent double booking</a:t>
              </a:r>
            </a:p>
            <a:p>
              <a:pPr algn="ctr" marL="0" indent="0" lvl="0">
                <a:lnSpc>
                  <a:spcPts val="3080"/>
                </a:lnSpc>
              </a:pPr>
              <a:r>
                <a:rPr lang="en-US" b="true" sz="22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Modify or cancel bookings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308120" y="7638937"/>
            <a:ext cx="5951180" cy="1803819"/>
            <a:chOff x="0" y="0"/>
            <a:chExt cx="7934907" cy="24050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76200"/>
              <a:ext cx="7934907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DASHBOARD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12725"/>
              <a:ext cx="7934907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User Dashboard: Past bookings</a:t>
              </a:r>
            </a:p>
            <a:p>
              <a:pPr algn="ctr" marL="0" indent="0" lvl="0">
                <a:lnSpc>
                  <a:spcPts val="3080"/>
                </a:lnSpc>
              </a:pPr>
              <a:r>
                <a:rPr lang="en-US" b="true" sz="22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Admin Dashboard: monitor all reservations, manage users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95527" y="2515951"/>
            <a:ext cx="5951180" cy="1803819"/>
            <a:chOff x="0" y="0"/>
            <a:chExt cx="7934907" cy="2405092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76200"/>
              <a:ext cx="7934907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 u="sng">
                  <a:solidFill>
                    <a:srgbClr val="2B2B2B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NOTIFICATION &amp; HISTORY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12725"/>
              <a:ext cx="7934907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Alerts on booking, cancellation, return reminders</a:t>
              </a:r>
            </a:p>
            <a:p>
              <a:pPr algn="ctr" marL="0" indent="0" lvl="0">
                <a:lnSpc>
                  <a:spcPts val="3080"/>
                </a:lnSpc>
              </a:pPr>
              <a:r>
                <a:rPr lang="en-US" b="true" sz="22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Booking history for users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99408" y="3512131"/>
            <a:ext cx="8601290" cy="35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user_id (Primary Key)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email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role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varchar (e.g., 'admin', 'user')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pas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sword – varchar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90427" y="2036241"/>
            <a:ext cx="6907145" cy="914400"/>
            <a:chOff x="0" y="0"/>
            <a:chExt cx="9209527" cy="121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064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-295275"/>
              <a:ext cx="7575216" cy="1514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b="true" sz="60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USER TABLE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-57150"/>
              <a:ext cx="421625" cy="1123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b="true" sz="4500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506381" y="3159562"/>
            <a:ext cx="11275238" cy="489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Stores equipment records.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equipment_id (Primary Key) – varcha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status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varchar(e.g., 'available', 'booked', 'maintenance')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loc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ation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categ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ory – varchar(e.g., 'projector', 'laptop')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48376" y="1693341"/>
            <a:ext cx="8591247" cy="914400"/>
            <a:chOff x="0" y="0"/>
            <a:chExt cx="11454996" cy="121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429035" y="-295275"/>
              <a:ext cx="10025962" cy="1514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b="true" sz="60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EQUIPMENT TABLE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02406" y="1598091"/>
            <a:ext cx="31621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234564" y="2928613"/>
            <a:ext cx="13818873" cy="489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reservation_id (Primary Key) – varcha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user_id (Foreign Key → users.user_id)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start_time – timestamp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end_time – timestamp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status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varchar (e.g., 'confirmed', 'cancelled')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equipmen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t_id (Foreign Key → equipment.equipment_id)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varchar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279900" y="1583133"/>
            <a:ext cx="9728201" cy="962328"/>
            <a:chOff x="0" y="0"/>
            <a:chExt cx="12970934" cy="1283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3161" cy="1218611"/>
            </a:xfrm>
            <a:custGeom>
              <a:avLst/>
              <a:gdLst/>
              <a:ahLst/>
              <a:cxnLst/>
              <a:rect r="r" b="b" t="t" l="l"/>
              <a:pathLst>
                <a:path h="1218611" w="1183161">
                  <a:moveTo>
                    <a:pt x="0" y="0"/>
                  </a:moveTo>
                  <a:lnTo>
                    <a:pt x="1183161" y="0"/>
                  </a:lnTo>
                  <a:lnTo>
                    <a:pt x="1183161" y="1218611"/>
                  </a:lnTo>
                  <a:lnTo>
                    <a:pt x="0" y="1218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411832" y="-304800"/>
              <a:ext cx="11559102" cy="1587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40"/>
                </a:lnSpc>
              </a:pPr>
              <a:r>
                <a:rPr lang="en-US" b="true" sz="6314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RESERVATION TABLE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69719" y="-100458"/>
              <a:ext cx="443724" cy="1190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0"/>
                </a:lnSpc>
              </a:pPr>
              <a:r>
                <a:rPr lang="en-US" b="true" sz="4735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189544" y="2932769"/>
            <a:ext cx="13908913" cy="557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Logs maintenance records for equipment.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maintenance_id (Primary Key) – varcha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reported_by (Foreign Key → users.user_id)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equipment_id (Foreign Key → equipment.equipment_id)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issue_description – varchar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maintenance_date – date</a:t>
            </a:r>
          </a:p>
          <a:p>
            <a:pPr algn="l" marL="835575" indent="-417787" lvl="1">
              <a:lnSpc>
                <a:spcPts val="5418"/>
              </a:lnSpc>
              <a:buFont typeface="Arial"/>
              <a:buChar char="•"/>
            </a:pP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status</a:t>
            </a:r>
            <a:r>
              <a:rPr lang="en-US" b="true" sz="387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– varchar(e.g., 'pending', 'resolved')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24420" y="1028700"/>
            <a:ext cx="12439159" cy="2085044"/>
            <a:chOff x="0" y="0"/>
            <a:chExt cx="16585546" cy="2780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3161" cy="1218611"/>
            </a:xfrm>
            <a:custGeom>
              <a:avLst/>
              <a:gdLst/>
              <a:ahLst/>
              <a:cxnLst/>
              <a:rect r="r" b="b" t="t" l="l"/>
              <a:pathLst>
                <a:path h="1218611" w="1183161">
                  <a:moveTo>
                    <a:pt x="0" y="0"/>
                  </a:moveTo>
                  <a:lnTo>
                    <a:pt x="1183161" y="0"/>
                  </a:lnTo>
                  <a:lnTo>
                    <a:pt x="1183161" y="1218611"/>
                  </a:lnTo>
                  <a:lnTo>
                    <a:pt x="0" y="1218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411832" y="-304800"/>
              <a:ext cx="15173714" cy="3084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840"/>
                </a:lnSpc>
              </a:pPr>
              <a:r>
                <a:rPr lang="en-US" b="true" sz="6314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EQUIPMENT MAINTENANCE TABLE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69719" y="-100458"/>
              <a:ext cx="443724" cy="1190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0"/>
                </a:lnSpc>
              </a:pPr>
              <a:r>
                <a:rPr lang="en-US" b="true" sz="4735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4077503" y="1555005"/>
            <a:ext cx="10132994" cy="8444993"/>
          </a:xfrm>
          <a:custGeom>
            <a:avLst/>
            <a:gdLst/>
            <a:ahLst/>
            <a:cxnLst/>
            <a:rect r="r" b="b" t="t" l="l"/>
            <a:pathLst>
              <a:path h="8444993" w="10132994">
                <a:moveTo>
                  <a:pt x="0" y="0"/>
                </a:moveTo>
                <a:lnTo>
                  <a:pt x="10132994" y="0"/>
                </a:lnTo>
                <a:lnTo>
                  <a:pt x="10132994" y="8444992"/>
                </a:lnTo>
                <a:lnTo>
                  <a:pt x="0" y="84449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09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7655" y="244869"/>
            <a:ext cx="6172689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Arimo Bold"/>
                <a:ea typeface="Arimo Bold"/>
                <a:cs typeface="Arimo Bold"/>
                <a:sym typeface="Arimo Bold"/>
              </a:rPr>
              <a:t>DATA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DAGlmvzkPi8</dc:identifier>
  <dcterms:modified xsi:type="dcterms:W3CDTF">2011-08-01T06:04:30Z</dcterms:modified>
  <cp:revision>1</cp:revision>
  <dc:title>Simple Presentation in Pink Lilac Pastel Blobs Basic Style</dc:title>
</cp:coreProperties>
</file>