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DHANUSH 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312214373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7E35FEDA4DFFD15916E43C7DFED58CA3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71</cp:revision>
  <dcterms:created xsi:type="dcterms:W3CDTF">2024-03-29T15:07:22Z</dcterms:created>
  <dcterms:modified xsi:type="dcterms:W3CDTF">2024-08-31T09:49:01Z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