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Interactive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| Assignment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Design an interactive dashboard for business stakeholders</a:t>
            </a:r>
          </a:p>
          <a:p>
            <a:r>
              <a:t>• Provide insights on Sales, Profit, Growth</a:t>
            </a:r>
          </a:p>
          <a:p>
            <a:r>
              <a:t>• Enable decision-making through interactive visuals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Sample Financial Dataset (24 months)</a:t>
            </a:r>
          </a:p>
          <a:p>
            <a:r>
              <a:t>• Columns: Date, Segment, Country, Product, Sales, Profit, Discount, Units Sold</a:t>
            </a:r>
          </a:p>
          <a:p>
            <a:r>
              <a:t>• Source: Generated dataset inspired by Kaggle Financial Sample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</a:t>
            </a:r>
          </a:p>
          <a:p>
            <a:r>
              <a:t>• Total Profit</a:t>
            </a:r>
          </a:p>
          <a:p>
            <a:r>
              <a:t>• Sales Growth %</a:t>
            </a:r>
          </a:p>
          <a:p>
            <a:r>
              <a:t>• Profit Margin 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 Cards for totals</a:t>
            </a:r>
          </a:p>
          <a:p>
            <a:r>
              <a:t>• Time-series analysis (Line Chart)</a:t>
            </a:r>
          </a:p>
          <a:p>
            <a:r>
              <a:t>• Product performance (Bar Chart)</a:t>
            </a:r>
          </a:p>
          <a:p>
            <a:r>
              <a:t>• Regional &amp; Segment analysis (Map, Pie)</a:t>
            </a:r>
          </a:p>
          <a:p>
            <a:r>
              <a:t>• Slicers/Filters for interactivity</a:t>
            </a:r>
          </a:p>
          <a:p>
            <a:r>
              <a:t>• Consistent theme &amp; clean layout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Sales have shown consistent growth over months</a:t>
            </a:r>
          </a:p>
          <a:p>
            <a:r>
              <a:t>• Technology products generate the highest profit margin</a:t>
            </a:r>
          </a:p>
          <a:p>
            <a:r>
              <a:t>• USA and India are the top-performing countries</a:t>
            </a:r>
          </a:p>
          <a:p>
            <a:r>
              <a:t>• Corporate segment contributes the most revenue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Dashboard provides a quick view of business performance</a:t>
            </a:r>
          </a:p>
          <a:p>
            <a:r>
              <a:t>• Helps stakeholders track KPIs and trends</a:t>
            </a:r>
          </a:p>
          <a:p>
            <a:r>
              <a:t>• Enables data-driven decisions with interactivity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