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4b78393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4b78393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4b783930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4b783930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4b78393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4b78393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4b78393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4b78393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4b783930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84b78393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4b783930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4b78393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79150" y="1135650"/>
            <a:ext cx="8520600" cy="14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INTERACTIVE SALES AND PROFIT DASHBOARD</a:t>
            </a:r>
            <a:endParaRPr b="1" sz="4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OBJECTIVE</a:t>
            </a:r>
            <a:endParaRPr b="1" sz="30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605850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Design an interactive dashboard for business stakeholders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Provide insights on Sales, Profit, Growth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  Enable decision-making through interactive visuals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DATASET INFORMATION</a:t>
            </a:r>
            <a:endParaRPr b="1" sz="30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60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Sample Financial Dataset (24 months)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Columns: Date, Segment, Country, Product, Sales, Profit, Discount, Units Sold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Source: Generated dataset inspired by Kaggle Financial Sample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KEY PERFORMANCE INDICATORS(KPI’s)</a:t>
            </a:r>
            <a:endParaRPr b="1" sz="30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792675"/>
            <a:ext cx="8520600" cy="27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Total Sales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Total Profit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Sales Growth %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 Profit Margin %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DASHBOARD FEATURES</a:t>
            </a:r>
            <a:endParaRPr b="1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558150"/>
            <a:ext cx="8520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Trebuchet MS"/>
              <a:buChar char="●"/>
            </a:pPr>
            <a:r>
              <a:rPr lang="en" sz="2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KPI Cards for totals</a:t>
            </a:r>
            <a:endParaRPr sz="2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Trebuchet MS"/>
              <a:buChar char="●"/>
            </a:pPr>
            <a:r>
              <a:rPr lang="en" sz="2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Time-series analysis (Line Chart)</a:t>
            </a:r>
            <a:endParaRPr sz="2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Trebuchet MS"/>
              <a:buChar char="●"/>
            </a:pPr>
            <a:r>
              <a:rPr lang="en" sz="2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performance (Bar Chart)</a:t>
            </a:r>
            <a:endParaRPr sz="2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Trebuchet MS"/>
              <a:buChar char="●"/>
            </a:pPr>
            <a:r>
              <a:rPr lang="en" sz="2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Regional &amp; Segment analysis (Map, Pie)</a:t>
            </a:r>
            <a:endParaRPr sz="2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Trebuchet MS"/>
              <a:buChar char="●"/>
            </a:pPr>
            <a:r>
              <a:rPr lang="en" sz="2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Slicers/Filters for interactivity</a:t>
            </a:r>
            <a:endParaRPr sz="2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600"/>
              <a:buFont typeface="Trebuchet MS"/>
              <a:buChar char="●"/>
            </a:pPr>
            <a:r>
              <a:rPr lang="en" sz="26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Consistent theme &amp; clean layout</a:t>
            </a:r>
            <a:endParaRPr sz="26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EXAMPLE INSIGHTS</a:t>
            </a:r>
            <a:endParaRPr b="1" sz="302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714500"/>
            <a:ext cx="8520600" cy="28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Sales have shown consistent growth over months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Technology products generate the highest profit margin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USA and India are the top-performing countries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500"/>
              <a:buFont typeface="Trebuchet MS"/>
              <a:buChar char="●"/>
            </a:pPr>
            <a:r>
              <a:rPr lang="en" sz="25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Corporate segment contributes the most revenue</a:t>
            </a:r>
            <a:endParaRPr sz="25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17875" y="1493400"/>
            <a:ext cx="8520600" cy="21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Char char="●"/>
            </a:pPr>
            <a:r>
              <a:rPr lang="en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Dashboard provides a quick view of business performance</a:t>
            </a:r>
            <a:endParaRPr sz="2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Char char="●"/>
            </a:pPr>
            <a:r>
              <a:rPr lang="en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Helps stakeholders track KPIs and trends</a:t>
            </a:r>
            <a:endParaRPr sz="2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Trebuchet MS"/>
              <a:buChar char="●"/>
            </a:pPr>
            <a:r>
              <a:rPr lang="en" sz="240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Enables data-driven decisions with interactivity</a:t>
            </a:r>
            <a:endParaRPr sz="24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CONCLUSION</a:t>
            </a:r>
            <a:endParaRPr b="1" sz="30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