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D9C3AC-FB4F-412A-9218-A758BA3F5E30}">
          <p14:sldIdLst>
            <p14:sldId id="256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67"/>
            <p14:sldId id="269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261887-40B1-4977-B4BC-89EB7F2B461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ADC0CC-968D-41DB-A49E-10AE67A0784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Design and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erification of Cache with Cache coherency using Dragon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 Sai Krishna </a:t>
            </a:r>
            <a:r>
              <a:rPr lang="en-US" dirty="0" err="1" smtClean="0"/>
              <a:t>Ravauri</a:t>
            </a:r>
            <a:endParaRPr lang="en-US" dirty="0" smtClean="0"/>
          </a:p>
          <a:p>
            <a:r>
              <a:rPr lang="en-US" dirty="0" err="1" smtClean="0"/>
              <a:t>Subrat</a:t>
            </a:r>
            <a:r>
              <a:rPr lang="en-US" dirty="0" smtClean="0"/>
              <a:t> </a:t>
            </a:r>
            <a:r>
              <a:rPr lang="en-US" dirty="0" err="1" smtClean="0"/>
              <a:t>Mahalik</a:t>
            </a:r>
            <a:endParaRPr lang="en-US" dirty="0" smtClean="0"/>
          </a:p>
          <a:p>
            <a:r>
              <a:rPr lang="en-US" dirty="0" err="1" smtClean="0"/>
              <a:t>Dhanush</a:t>
            </a:r>
            <a:r>
              <a:rPr lang="en-US" dirty="0" smtClean="0"/>
              <a:t> T</a:t>
            </a:r>
          </a:p>
          <a:p>
            <a:r>
              <a:rPr lang="en-US" dirty="0" err="1" smtClean="0"/>
              <a:t>Lokesh</a:t>
            </a:r>
            <a:r>
              <a:rPr lang="en-US" dirty="0" smtClean="0"/>
              <a:t> </a:t>
            </a:r>
            <a:r>
              <a:rPr lang="en-US" dirty="0" err="1" smtClean="0"/>
              <a:t>Astakar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and Concurrent Assertions are used.</a:t>
            </a:r>
          </a:p>
          <a:p>
            <a:endParaRPr lang="en-US" dirty="0" smtClean="0"/>
          </a:p>
          <a:p>
            <a:r>
              <a:rPr lang="en-US" dirty="0" smtClean="0"/>
              <a:t>Immediate Assertions are used to keep track of  State of the Cache Block.</a:t>
            </a:r>
          </a:p>
          <a:p>
            <a:endParaRPr lang="en-US" dirty="0"/>
          </a:p>
          <a:p>
            <a:r>
              <a:rPr lang="en-US" dirty="0" smtClean="0"/>
              <a:t>Concurrent Assertions are used to validate Data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on Questa and </a:t>
            </a:r>
            <a:r>
              <a:rPr lang="en-US" dirty="0" err="1" smtClean="0"/>
              <a:t>Puresim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BUGS: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44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Emulation on Veloce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</a:t>
            </a:r>
            <a:r>
              <a:rPr lang="en-US" dirty="0" err="1" smtClean="0"/>
              <a:t>Futurework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Thank you…..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9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Proposal &amp;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verify a single level cache maintaining cache coherency.</a:t>
            </a:r>
          </a:p>
          <a:p>
            <a:r>
              <a:rPr lang="en-US" dirty="0" smtClean="0"/>
              <a:t>Dragon protocol is used to ensure  cache coherency.</a:t>
            </a:r>
          </a:p>
          <a:p>
            <a:r>
              <a:rPr lang="en-US" dirty="0" smtClean="0"/>
              <a:t>Write back cache.</a:t>
            </a:r>
          </a:p>
          <a:p>
            <a:r>
              <a:rPr lang="en-US" dirty="0" smtClean="0"/>
              <a:t>LRU replacement policy used for eviction.</a:t>
            </a:r>
          </a:p>
          <a:p>
            <a:r>
              <a:rPr lang="en-US" dirty="0" smtClean="0"/>
              <a:t>Simulation environment : System Verilog(Questa Sim), Mentor Veloce.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2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Level Design(change pic)</a:t>
            </a:r>
            <a:endParaRPr lang="en-US" dirty="0"/>
          </a:p>
        </p:txBody>
      </p:sp>
      <p:pic>
        <p:nvPicPr>
          <p:cNvPr id="1026" name="Picture 2" descr="C:\Users\SaiKrishna\Downloads\System Verilog Diagram\System Verilog Diagram\Cache Main Desig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17810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Constructs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Design</a:t>
            </a:r>
          </a:p>
          <a:p>
            <a:r>
              <a:rPr lang="en-US" sz="2000" dirty="0" smtClean="0"/>
              <a:t>Interfaces</a:t>
            </a:r>
          </a:p>
          <a:p>
            <a:r>
              <a:rPr lang="en-US" sz="2000" dirty="0" smtClean="0"/>
              <a:t>Typedef enum</a:t>
            </a:r>
          </a:p>
          <a:p>
            <a:r>
              <a:rPr lang="en-US" sz="2000" dirty="0" smtClean="0"/>
              <a:t>Always_ff</a:t>
            </a:r>
            <a:endParaRPr lang="en-US" sz="2000" dirty="0"/>
          </a:p>
          <a:p>
            <a:r>
              <a:rPr lang="en-US" sz="2000" dirty="0" smtClean="0"/>
              <a:t>Struct</a:t>
            </a:r>
          </a:p>
          <a:p>
            <a:r>
              <a:rPr lang="en-US" sz="2000" dirty="0" smtClean="0"/>
              <a:t>Packages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</a:t>
            </a:r>
            <a:r>
              <a:rPr lang="en-US" b="1" i="1" u="sng" dirty="0" smtClean="0"/>
              <a:t>Verification</a:t>
            </a:r>
          </a:p>
          <a:p>
            <a:pPr algn="r"/>
            <a:r>
              <a:rPr lang="en-US" sz="2000" dirty="0" smtClean="0"/>
              <a:t>Assertions</a:t>
            </a:r>
          </a:p>
          <a:p>
            <a:pPr algn="r"/>
            <a:r>
              <a:rPr lang="en-US" sz="2000" dirty="0" smtClean="0"/>
              <a:t>Randomization()</a:t>
            </a:r>
            <a:r>
              <a:rPr lang="en-US" sz="2000" b="1" i="1" u="sng" dirty="0" smtClean="0"/>
              <a:t>                                                                     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u="sng" dirty="0" smtClean="0"/>
              <a:t> Processor:-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Issues 40 bit instructions(Read/Write,</a:t>
            </a:r>
            <a:r>
              <a:rPr lang="en-US" sz="1600" dirty="0"/>
              <a:t> </a:t>
            </a:r>
            <a:r>
              <a:rPr lang="en-US" sz="1600" dirty="0" err="1" smtClean="0"/>
              <a:t>Address,Data</a:t>
            </a:r>
            <a:r>
              <a:rPr lang="en-US" sz="16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First 45 instructions are deterministic and the rest are randomly generated.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Checks at every negedge of the clock for the stall signal and issues instructions.</a:t>
            </a:r>
          </a:p>
          <a:p>
            <a:pPr>
              <a:buFont typeface="Wingdings" pitchFamily="2" charset="2"/>
              <a:buChar char="Ø"/>
            </a:pPr>
            <a:endParaRPr lang="en-US" sz="1600" b="1" i="1" u="sng" dirty="0"/>
          </a:p>
          <a:p>
            <a:pPr marL="0" indent="0">
              <a:buNone/>
            </a:pPr>
            <a:r>
              <a:rPr lang="en-US" sz="2000" b="1" i="1" u="sng" dirty="0" smtClean="0"/>
              <a:t>Interfaces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2810"/>
              </p:ext>
            </p:extLst>
          </p:nvPr>
        </p:nvGraphicFramePr>
        <p:xfrm>
          <a:off x="914400" y="3886200"/>
          <a:ext cx="586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96"/>
                <a:gridCol w="3332104"/>
              </a:tblGrid>
              <a:tr h="3753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Proc_cache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bus (between Data memory and cache)</a:t>
                      </a:r>
                      <a:endParaRPr lang="en-US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dirty="0" smtClean="0"/>
                        <a:t>Read/Write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                             2bytes</a:t>
                      </a:r>
                      <a:endParaRPr lang="en-US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          2</a:t>
                      </a:r>
                      <a:r>
                        <a:rPr lang="en-US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                                8 bytes</a:t>
                      </a:r>
                      <a:endParaRPr lang="en-US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                 1bytes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</a:t>
                      </a:r>
                      <a:r>
                        <a:rPr lang="en-US" baseline="0" dirty="0" smtClean="0"/>
                        <a:t> Read, Bus update</a:t>
                      </a:r>
                      <a:endParaRPr lang="en-US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dirty="0" smtClean="0"/>
                        <a:t>Hit/Miss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dirty="0" smtClean="0"/>
                        <a:t>Stall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Read,Write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 </a:t>
            </a:r>
            <a:r>
              <a:rPr lang="en-US" dirty="0" err="1" smtClean="0"/>
              <a:t>conti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/>
              <a:t>Cache</a:t>
            </a:r>
          </a:p>
          <a:p>
            <a:r>
              <a:rPr lang="en-US" sz="2000" dirty="0" smtClean="0"/>
              <a:t>4 way set associative cache.</a:t>
            </a:r>
          </a:p>
          <a:p>
            <a:r>
              <a:rPr lang="en-US" sz="2000" dirty="0" smtClean="0"/>
              <a:t>Cache size is 4 KB and 256 cache lines.</a:t>
            </a:r>
          </a:p>
          <a:p>
            <a:r>
              <a:rPr lang="en-US" sz="2000" dirty="0" smtClean="0"/>
              <a:t>4 blocks in each way of the set.</a:t>
            </a:r>
          </a:p>
          <a:p>
            <a:r>
              <a:rPr lang="en-US" sz="2000" dirty="0" smtClean="0"/>
              <a:t>Cache Block contains Tag (6 bits) , LRU bit(2 bits) , State, Data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i="1" u="sng" dirty="0" smtClean="0"/>
              <a:t>Memory</a:t>
            </a:r>
          </a:p>
          <a:p>
            <a:r>
              <a:rPr lang="en-US" sz="2000" dirty="0" smtClean="0"/>
              <a:t>Memory size is 256KB</a:t>
            </a:r>
          </a:p>
          <a:p>
            <a:r>
              <a:rPr lang="en-US" sz="2000" dirty="0" smtClean="0"/>
              <a:t>Randomly generated the Data and stored it in a memory image.</a:t>
            </a:r>
          </a:p>
          <a:p>
            <a:r>
              <a:rPr lang="en-US" sz="2000" dirty="0" err="1" smtClean="0"/>
              <a:t>Readmemh</a:t>
            </a:r>
            <a:r>
              <a:rPr lang="en-US" sz="2000" dirty="0" smtClean="0"/>
              <a:t>() &amp; </a:t>
            </a:r>
            <a:r>
              <a:rPr lang="en-US" sz="2000" dirty="0" err="1" smtClean="0"/>
              <a:t>writememh</a:t>
            </a:r>
            <a:r>
              <a:rPr lang="en-US" sz="2000" dirty="0" smtClean="0"/>
              <a:t>() functions are used to fetch and write  the data from/to the memory image respectively.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84" y="710184"/>
            <a:ext cx="8510016" cy="509016"/>
          </a:xfrm>
        </p:spPr>
        <p:txBody>
          <a:bodyPr>
            <a:noAutofit/>
          </a:bodyPr>
          <a:lstStyle/>
          <a:p>
            <a:r>
              <a:rPr lang="en-US" sz="3200" dirty="0" smtClean="0"/>
              <a:t>Cache controller(small changes in </a:t>
            </a:r>
            <a:r>
              <a:rPr lang="en-US" sz="3200" dirty="0" err="1" smtClean="0"/>
              <a:t>pic..use</a:t>
            </a:r>
            <a:r>
              <a:rPr lang="en-US" sz="3200" dirty="0" smtClean="0"/>
              <a:t> Reset in)</a:t>
            </a:r>
            <a:endParaRPr lang="en-US" sz="3200" dirty="0"/>
          </a:p>
        </p:txBody>
      </p:sp>
      <p:pic>
        <p:nvPicPr>
          <p:cNvPr id="2050" name="Picture 2" descr="C:\Users\SaiKrishna\Downloads\System Verilog Diagram\System Verilog Diagram\State Machine_controll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267200" cy="49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7818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Dragon update protocol</a:t>
            </a:r>
            <a:endParaRPr lang="en-US" dirty="0"/>
          </a:p>
        </p:txBody>
      </p:sp>
      <p:pic>
        <p:nvPicPr>
          <p:cNvPr id="3074" name="Picture 2" descr="C:\Users\SaiKrishna\Downloads\System Verilog Diagram\System Verilog Diagram\Dragon Protoco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399" cy="3945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7600" y="64008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CMU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674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Plan(more on this)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 Up Approach is followed.</a:t>
            </a:r>
          </a:p>
          <a:p>
            <a:r>
              <a:rPr lang="en-US" dirty="0" smtClean="0"/>
              <a:t>Individually verified Cache Controller, Protocol and Top Module.</a:t>
            </a:r>
          </a:p>
          <a:p>
            <a:r>
              <a:rPr lang="en-US" dirty="0" smtClean="0"/>
              <a:t>Checker is used to validating input data and state.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7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344</Words>
  <Application>Microsoft Office PowerPoint</Application>
  <PresentationFormat>On-screen Show (4:3)</PresentationFormat>
  <Paragraphs>82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Design and Verification of Cache with Cache coherency using Dragon protocol</vt:lpstr>
      <vt:lpstr>Project Proposal &amp; Design Details</vt:lpstr>
      <vt:lpstr>Top Level Design(change pic)</vt:lpstr>
      <vt:lpstr>System Verilog Constructs used </vt:lpstr>
      <vt:lpstr> Design Details</vt:lpstr>
      <vt:lpstr>Design Details conti…</vt:lpstr>
      <vt:lpstr>Cache controller(small changes in pic..use Reset in)</vt:lpstr>
      <vt:lpstr>Dragon update protocol</vt:lpstr>
      <vt:lpstr>Verification Plan(more on this)</vt:lpstr>
      <vt:lpstr>Assertions</vt:lpstr>
      <vt:lpstr>Simulation on Questa and Puresim</vt:lpstr>
      <vt:lpstr>PowerPoint Presentation</vt:lpstr>
      <vt:lpstr>Functional Coverage</vt:lpstr>
      <vt:lpstr>Emulation on Veloce</vt:lpstr>
      <vt:lpstr>Results and Futurework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Coherency using Dragon protocol</dc:title>
  <dc:creator>Sai Krishna Ravuri</dc:creator>
  <cp:lastModifiedBy>Sai Krishna Ravuri</cp:lastModifiedBy>
  <cp:revision>28</cp:revision>
  <dcterms:created xsi:type="dcterms:W3CDTF">2016-05-30T08:56:08Z</dcterms:created>
  <dcterms:modified xsi:type="dcterms:W3CDTF">2016-05-30T12:38:11Z</dcterms:modified>
</cp:coreProperties>
</file>