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3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2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02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8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82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38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1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11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16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4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41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0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6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01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4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15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5410-0A1B-4B07-8F3D-F45A51EBAF36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66B544-E2AC-463B-BF6B-9BD3362B6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86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292" y="2967335"/>
            <a:ext cx="72074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Artificial Intelligence </a:t>
            </a:r>
          </a:p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811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3055" y="914401"/>
            <a:ext cx="534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Challenges</a:t>
            </a:r>
            <a:endParaRPr lang="en-IN" sz="7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4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62" y="322161"/>
            <a:ext cx="8121390" cy="60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4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8224" t="33398"/>
          <a:stretch/>
        </p:blipFill>
        <p:spPr>
          <a:xfrm>
            <a:off x="694479" y="127321"/>
            <a:ext cx="3044144" cy="3786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2732" t="20082" r="25670"/>
          <a:stretch/>
        </p:blipFill>
        <p:spPr>
          <a:xfrm>
            <a:off x="4618299" y="127320"/>
            <a:ext cx="2635130" cy="378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21" y="4176802"/>
            <a:ext cx="3243202" cy="2414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32834" t="27297" r="24017" b="14302"/>
          <a:stretch/>
        </p:blipFill>
        <p:spPr>
          <a:xfrm>
            <a:off x="4502551" y="4133984"/>
            <a:ext cx="2453833" cy="25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4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3055" y="914401"/>
            <a:ext cx="534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</a:rPr>
              <a:t>Thank you </a:t>
            </a:r>
            <a:endParaRPr lang="en-IN" sz="7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6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800" y="2000685"/>
            <a:ext cx="8019314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The study of computer systems that attempt to model 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and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apply the intelligence of the human mind.</a:t>
            </a: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387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800" y="2000685"/>
            <a:ext cx="80193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Computer Vision  </a:t>
            </a:r>
          </a:p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510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800" y="2000685"/>
            <a:ext cx="8019314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Computer vision is a field that includes methods for acquiring, processing, analyzing, and understanding images  </a:t>
            </a:r>
          </a:p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000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9" y="802865"/>
            <a:ext cx="6183085" cy="51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0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810" y="0"/>
            <a:ext cx="875211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A manufacturer and supplier of Automotive Catalyst products, Motorcycle and General Purpose Engine Products, and Environmental Chemical Products, wanted to inspect the steel of the Air filter present in the silencer. </a:t>
            </a:r>
          </a:p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OCR (optical character recognition), Segmentation, and defect &amp; features identification such as: </a:t>
            </a:r>
          </a:p>
          <a:p>
            <a:pPr algn="ctr"/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✓ Lot mark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✓ Single ring mark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✓ Model numbers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✓ Double ring mark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✓ Mantle dent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✓ Abnormal coating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✓ Slurry stick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✓ Good &amp; bad inner shell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✓ Damaged cell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✓ Presence &amp; absence of coil core</a:t>
            </a:r>
            <a:endParaRPr lang="en-I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683" t="19949" r="24936"/>
          <a:stretch/>
        </p:blipFill>
        <p:spPr>
          <a:xfrm>
            <a:off x="5312779" y="2301517"/>
            <a:ext cx="3646025" cy="35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08071" y="416689"/>
            <a:ext cx="2095018" cy="752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 flipH="1">
            <a:off x="2285999" y="1169043"/>
            <a:ext cx="2569581" cy="70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53295" y="1875099"/>
            <a:ext cx="2465407" cy="156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 video of the object with defects in different angles and different lighting conditions 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3518702" y="2395959"/>
            <a:ext cx="578735" cy="26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7437" y="1921397"/>
            <a:ext cx="2465407" cy="94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Videos into Images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384648" y="1921397"/>
            <a:ext cx="2095018" cy="94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Locate the defects in the images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407797" y="3310358"/>
            <a:ext cx="2152892" cy="197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the coordinates of the located defects in an xml file , where the image file and the xml file are in the same folder  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0" idx="3"/>
            <a:endCxn id="14" idx="1"/>
          </p:cNvCxnSpPr>
          <p:nvPr/>
        </p:nvCxnSpPr>
        <p:spPr>
          <a:xfrm>
            <a:off x="6562844" y="2395959"/>
            <a:ext cx="82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>
          <a:xfrm>
            <a:off x="8432157" y="2870521"/>
            <a:ext cx="52086" cy="43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162309" y="3310358"/>
            <a:ext cx="1574157" cy="187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the xml files to a csv file 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15" idx="1"/>
            <a:endCxn id="22" idx="3"/>
          </p:cNvCxnSpPr>
          <p:nvPr/>
        </p:nvCxnSpPr>
        <p:spPr>
          <a:xfrm flipH="1" flipV="1">
            <a:off x="6736466" y="4247908"/>
            <a:ext cx="671331" cy="5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22066" y="5602147"/>
            <a:ext cx="497711" cy="544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29" name="Straight Arrow Connector 28"/>
          <p:cNvCxnSpPr>
            <a:stCxn id="22" idx="2"/>
            <a:endCxn id="27" idx="0"/>
          </p:cNvCxnSpPr>
          <p:nvPr/>
        </p:nvCxnSpPr>
        <p:spPr>
          <a:xfrm>
            <a:off x="5949388" y="5185458"/>
            <a:ext cx="121534" cy="41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0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rallelogram 25"/>
          <p:cNvSpPr/>
          <p:nvPr/>
        </p:nvSpPr>
        <p:spPr>
          <a:xfrm>
            <a:off x="653966" y="787078"/>
            <a:ext cx="2841588" cy="351870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two folders train ,test inside the API folder and paste 70% of the images and the xml files in train folder and the remaining 30% to test folder </a:t>
            </a:r>
          </a:p>
        </p:txBody>
      </p:sp>
      <p:sp>
        <p:nvSpPr>
          <p:cNvPr id="2" name="Oval 1"/>
          <p:cNvSpPr/>
          <p:nvPr/>
        </p:nvSpPr>
        <p:spPr>
          <a:xfrm>
            <a:off x="2074760" y="104172"/>
            <a:ext cx="509286" cy="462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5" name="Straight Arrow Connector 4"/>
          <p:cNvCxnSpPr>
            <a:stCxn id="2" idx="4"/>
            <a:endCxn id="26" idx="1"/>
          </p:cNvCxnSpPr>
          <p:nvPr/>
        </p:nvCxnSpPr>
        <p:spPr>
          <a:xfrm>
            <a:off x="2329403" y="567159"/>
            <a:ext cx="100556" cy="21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>
            <a:off x="3906452" y="787078"/>
            <a:ext cx="2864738" cy="351870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two csv files , one with coordinates of the images in the train folder , and second with the coordinates of the images in the test folder 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26" idx="2"/>
            <a:endCxn id="8" idx="5"/>
          </p:cNvCxnSpPr>
          <p:nvPr/>
        </p:nvCxnSpPr>
        <p:spPr>
          <a:xfrm>
            <a:off x="3140356" y="2546430"/>
            <a:ext cx="1124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7182088" y="1041722"/>
            <a:ext cx="2181831" cy="3159888"/>
          </a:xfrm>
          <a:prstGeom prst="parallelogram">
            <a:avLst>
              <a:gd name="adj" fmla="val 4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the code to train the model , until the accuracy is as expected 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8" idx="2"/>
            <a:endCxn id="13" idx="5"/>
          </p:cNvCxnSpPr>
          <p:nvPr/>
        </p:nvCxnSpPr>
        <p:spPr>
          <a:xfrm>
            <a:off x="6413098" y="2546430"/>
            <a:ext cx="816008" cy="7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67554" y="5127585"/>
            <a:ext cx="578735" cy="56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13" idx="4"/>
            <a:endCxn id="23" idx="0"/>
          </p:cNvCxnSpPr>
          <p:nvPr/>
        </p:nvCxnSpPr>
        <p:spPr>
          <a:xfrm>
            <a:off x="8273004" y="4201610"/>
            <a:ext cx="83918" cy="92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2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74760" y="104172"/>
            <a:ext cx="509286" cy="462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>
          <a:xfrm>
            <a:off x="2329403" y="567159"/>
            <a:ext cx="8683" cy="41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827590" y="1030146"/>
            <a:ext cx="3020992" cy="28010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the code to check for the output and the accuracy of the output </a:t>
            </a:r>
            <a:endParaRPr lang="en-IN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3848582" y="2419109"/>
            <a:ext cx="908613" cy="1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57195" y="1979271"/>
            <a:ext cx="2882096" cy="145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Retrain the model with new images 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2338086" y="3831220"/>
            <a:ext cx="0" cy="108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481559" y="4965539"/>
            <a:ext cx="1944547" cy="81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951544" y="3947892"/>
            <a:ext cx="155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Accuracy is good 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78866" y="1261641"/>
            <a:ext cx="189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Accuracy is Bad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endCxn id="16" idx="1"/>
          </p:cNvCxnSpPr>
          <p:nvPr/>
        </p:nvCxnSpPr>
        <p:spPr>
          <a:xfrm flipV="1">
            <a:off x="2338086" y="4271058"/>
            <a:ext cx="613458" cy="2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</p:cNvCxnSpPr>
          <p:nvPr/>
        </p:nvCxnSpPr>
        <p:spPr>
          <a:xfrm>
            <a:off x="4027990" y="1630973"/>
            <a:ext cx="92597" cy="78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8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564</TotalTime>
  <Words>297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Dhanush Uthamaseelan</dc:creator>
  <cp:lastModifiedBy>Dhanush Uthamaseelan</cp:lastModifiedBy>
  <cp:revision>15</cp:revision>
  <dcterms:created xsi:type="dcterms:W3CDTF">2021-05-07T05:31:18Z</dcterms:created>
  <dcterms:modified xsi:type="dcterms:W3CDTF">2021-05-07T14:55:56Z</dcterms:modified>
</cp:coreProperties>
</file>