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0" r:id="rId2"/>
    <p:sldId id="259" r:id="rId3"/>
    <p:sldId id="256" r:id="rId4"/>
    <p:sldId id="257" r:id="rId5"/>
    <p:sldId id="258"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3384567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2832448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35777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258306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0431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579010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3660836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12110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108641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723CA6E-54F3-428B-8DF9-F2F178A1D360}" type="datetimeFigureOut">
              <a:rPr lang="en-IN" smtClean="0"/>
              <a:t>05-05-2021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387072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23CA6E-54F3-428B-8DF9-F2F178A1D360}"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1528708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23CA6E-54F3-428B-8DF9-F2F178A1D360}" type="datetimeFigureOut">
              <a:rPr lang="en-IN" smtClean="0"/>
              <a:t>05-05-2021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2668496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23CA6E-54F3-428B-8DF9-F2F178A1D360}" type="datetimeFigureOut">
              <a:rPr lang="en-IN" smtClean="0"/>
              <a:t>05-05-2021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341670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3CA6E-54F3-428B-8DF9-F2F178A1D360}" type="datetimeFigureOut">
              <a:rPr lang="en-IN" smtClean="0"/>
              <a:t>05-05-2021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340028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723CA6E-54F3-428B-8DF9-F2F178A1D360}"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634425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723CA6E-54F3-428B-8DF9-F2F178A1D360}" type="datetimeFigureOut">
              <a:rPr lang="en-IN" smtClean="0"/>
              <a:t>05-05-2021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EACA5C-30E8-4CD2-89F1-564E241BB2B1}" type="slidenum">
              <a:rPr lang="en-IN" smtClean="0"/>
              <a:t>‹#›</a:t>
            </a:fld>
            <a:endParaRPr lang="en-IN"/>
          </a:p>
        </p:txBody>
      </p:sp>
    </p:spTree>
    <p:extLst>
      <p:ext uri="{BB962C8B-B14F-4D97-AF65-F5344CB8AC3E}">
        <p14:creationId xmlns:p14="http://schemas.microsoft.com/office/powerpoint/2010/main" val="152640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23CA6E-54F3-428B-8DF9-F2F178A1D360}" type="datetimeFigureOut">
              <a:rPr lang="en-IN" smtClean="0"/>
              <a:t>05-05-2021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EACA5C-30E8-4CD2-89F1-564E241BB2B1}" type="slidenum">
              <a:rPr lang="en-IN" smtClean="0"/>
              <a:t>‹#›</a:t>
            </a:fld>
            <a:endParaRPr lang="en-IN"/>
          </a:p>
        </p:txBody>
      </p:sp>
    </p:spTree>
    <p:extLst>
      <p:ext uri="{BB962C8B-B14F-4D97-AF65-F5344CB8AC3E}">
        <p14:creationId xmlns:p14="http://schemas.microsoft.com/office/powerpoint/2010/main" val="411589729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3336" y="2264226"/>
            <a:ext cx="6601098" cy="76944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4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AI and Computer Vision </a:t>
            </a:r>
          </a:p>
        </p:txBody>
      </p:sp>
    </p:spTree>
    <p:extLst>
      <p:ext uri="{BB962C8B-B14F-4D97-AF65-F5344CB8AC3E}">
        <p14:creationId xmlns:p14="http://schemas.microsoft.com/office/powerpoint/2010/main" val="3584375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6987" y="292128"/>
            <a:ext cx="4996881" cy="369332"/>
          </a:xfrm>
          <a:prstGeom prst="rect">
            <a:avLst/>
          </a:prstGeom>
        </p:spPr>
        <p:txBody>
          <a:bodyPr wrap="none">
            <a:spAutoFit/>
          </a:bodyPr>
          <a:lstStyle/>
          <a:p>
            <a:r>
              <a:rPr lang="en-US" dirty="0" smtClean="0">
                <a:solidFill>
                  <a:schemeClr val="accent2">
                    <a:lumMod val="50000"/>
                  </a:schemeClr>
                </a:solidFill>
              </a:rPr>
              <a:t>5 Challenges in Automotive Manufacturing</a:t>
            </a:r>
            <a:endParaRPr lang="en-IN" dirty="0">
              <a:solidFill>
                <a:schemeClr val="accent2">
                  <a:lumMod val="50000"/>
                </a:schemeClr>
              </a:solidFill>
            </a:endParaRPr>
          </a:p>
        </p:txBody>
      </p:sp>
      <p:sp>
        <p:nvSpPr>
          <p:cNvPr id="5" name="Rectangle 4"/>
          <p:cNvSpPr/>
          <p:nvPr/>
        </p:nvSpPr>
        <p:spPr>
          <a:xfrm>
            <a:off x="464808" y="1049774"/>
            <a:ext cx="2153218" cy="369332"/>
          </a:xfrm>
          <a:prstGeom prst="rect">
            <a:avLst/>
          </a:prstGeom>
        </p:spPr>
        <p:txBody>
          <a:bodyPr wrap="none">
            <a:spAutoFit/>
          </a:bodyPr>
          <a:lstStyle/>
          <a:p>
            <a:r>
              <a:rPr lang="en-IN" dirty="0" smtClean="0"/>
              <a:t>#1 Quality Assurance</a:t>
            </a:r>
            <a:endParaRPr lang="en-IN" dirty="0"/>
          </a:p>
        </p:txBody>
      </p:sp>
      <p:sp>
        <p:nvSpPr>
          <p:cNvPr id="6" name="Rectangle 5"/>
          <p:cNvSpPr/>
          <p:nvPr/>
        </p:nvSpPr>
        <p:spPr>
          <a:xfrm>
            <a:off x="464808" y="1768621"/>
            <a:ext cx="2059025" cy="369332"/>
          </a:xfrm>
          <a:prstGeom prst="rect">
            <a:avLst/>
          </a:prstGeom>
        </p:spPr>
        <p:txBody>
          <a:bodyPr wrap="none">
            <a:spAutoFit/>
          </a:bodyPr>
          <a:lstStyle/>
          <a:p>
            <a:r>
              <a:rPr lang="en-IN" dirty="0" smtClean="0"/>
              <a:t>#2 Employee safety </a:t>
            </a:r>
            <a:endParaRPr lang="en-IN" dirty="0"/>
          </a:p>
        </p:txBody>
      </p:sp>
      <p:sp>
        <p:nvSpPr>
          <p:cNvPr id="7" name="Rectangle 6"/>
          <p:cNvSpPr/>
          <p:nvPr/>
        </p:nvSpPr>
        <p:spPr>
          <a:xfrm>
            <a:off x="464808" y="2443144"/>
            <a:ext cx="2735108" cy="369332"/>
          </a:xfrm>
          <a:prstGeom prst="rect">
            <a:avLst/>
          </a:prstGeom>
        </p:spPr>
        <p:txBody>
          <a:bodyPr wrap="none">
            <a:spAutoFit/>
          </a:bodyPr>
          <a:lstStyle/>
          <a:p>
            <a:r>
              <a:rPr lang="en-US" dirty="0" smtClean="0"/>
              <a:t>#3 Shortage of skilled labor</a:t>
            </a:r>
            <a:endParaRPr lang="en-IN" dirty="0"/>
          </a:p>
        </p:txBody>
      </p:sp>
      <p:sp>
        <p:nvSpPr>
          <p:cNvPr id="8" name="Rectangle 7"/>
          <p:cNvSpPr/>
          <p:nvPr/>
        </p:nvSpPr>
        <p:spPr>
          <a:xfrm>
            <a:off x="464808" y="3161991"/>
            <a:ext cx="2681953" cy="369332"/>
          </a:xfrm>
          <a:prstGeom prst="rect">
            <a:avLst/>
          </a:prstGeom>
        </p:spPr>
        <p:txBody>
          <a:bodyPr wrap="none">
            <a:spAutoFit/>
          </a:bodyPr>
          <a:lstStyle/>
          <a:p>
            <a:r>
              <a:rPr lang="en-IN" dirty="0" smtClean="0"/>
              <a:t>#4 Innovation and novelty </a:t>
            </a:r>
            <a:endParaRPr lang="en-IN" dirty="0"/>
          </a:p>
        </p:txBody>
      </p:sp>
      <p:sp>
        <p:nvSpPr>
          <p:cNvPr id="9" name="Rectangle 8"/>
          <p:cNvSpPr/>
          <p:nvPr/>
        </p:nvSpPr>
        <p:spPr>
          <a:xfrm>
            <a:off x="464808" y="3734971"/>
            <a:ext cx="2114618" cy="369332"/>
          </a:xfrm>
          <a:prstGeom prst="rect">
            <a:avLst/>
          </a:prstGeom>
        </p:spPr>
        <p:txBody>
          <a:bodyPr wrap="none">
            <a:spAutoFit/>
          </a:bodyPr>
          <a:lstStyle/>
          <a:p>
            <a:r>
              <a:rPr lang="en-IN" dirty="0" smtClean="0"/>
              <a:t>#5 Longer cycle time</a:t>
            </a:r>
            <a:endParaRPr lang="en-IN" dirty="0"/>
          </a:p>
        </p:txBody>
      </p:sp>
    </p:spTree>
    <p:extLst>
      <p:ext uri="{BB962C8B-B14F-4D97-AF65-F5344CB8AC3E}">
        <p14:creationId xmlns:p14="http://schemas.microsoft.com/office/powerpoint/2010/main" val="246957736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989" y="802865"/>
            <a:ext cx="6183085" cy="5183269"/>
          </a:xfrm>
          <a:prstGeom prst="rect">
            <a:avLst/>
          </a:prstGeom>
        </p:spPr>
      </p:pic>
    </p:spTree>
    <p:extLst>
      <p:ext uri="{BB962C8B-B14F-4D97-AF65-F5344CB8AC3E}">
        <p14:creationId xmlns:p14="http://schemas.microsoft.com/office/powerpoint/2010/main" val="134191001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8341" y="222634"/>
            <a:ext cx="6096000" cy="5632311"/>
          </a:xfrm>
          <a:prstGeom prst="rect">
            <a:avLst/>
          </a:prstGeom>
        </p:spPr>
        <p:txBody>
          <a:bodyPr>
            <a:spAutoFit/>
          </a:bodyPr>
          <a:lstStyle/>
          <a:p>
            <a:r>
              <a:rPr lang="en-US" b="1" dirty="0" smtClean="0"/>
              <a:t>Industry Use Cases </a:t>
            </a:r>
          </a:p>
          <a:p>
            <a:r>
              <a:rPr lang="en-US" dirty="0" smtClean="0"/>
              <a:t>• A manufacturer and supplier of high precision components and assemblies opted for computer Vision solution for steel defect detection. The product to be inspected was steel cylindrical parts and filter pump. Solution accurately identified the following microscopic defects:</a:t>
            </a:r>
          </a:p>
          <a:p>
            <a:r>
              <a:rPr lang="en-US" dirty="0" smtClean="0"/>
              <a:t> ✓ Scratch </a:t>
            </a:r>
          </a:p>
          <a:p>
            <a:r>
              <a:rPr lang="en-US" dirty="0" smtClean="0"/>
              <a:t>✓ Dent </a:t>
            </a:r>
          </a:p>
          <a:p>
            <a:r>
              <a:rPr lang="en-US" dirty="0" smtClean="0"/>
              <a:t>✓ White rust </a:t>
            </a:r>
          </a:p>
          <a:p>
            <a:r>
              <a:rPr lang="en-US" dirty="0" smtClean="0"/>
              <a:t>✓ Burr on inner diameter </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5" name="Picture 4"/>
          <p:cNvPicPr>
            <a:picLocks noChangeAspect="1"/>
          </p:cNvPicPr>
          <p:nvPr/>
        </p:nvPicPr>
        <p:blipFill>
          <a:blip r:embed="rId2"/>
          <a:stretch>
            <a:fillRect/>
          </a:stretch>
        </p:blipFill>
        <p:spPr>
          <a:xfrm>
            <a:off x="3176440" y="3587931"/>
            <a:ext cx="5059828" cy="3068541"/>
          </a:xfrm>
          <a:prstGeom prst="rect">
            <a:avLst/>
          </a:prstGeom>
        </p:spPr>
      </p:pic>
    </p:spTree>
    <p:extLst>
      <p:ext uri="{BB962C8B-B14F-4D97-AF65-F5344CB8AC3E}">
        <p14:creationId xmlns:p14="http://schemas.microsoft.com/office/powerpoint/2010/main" val="198639511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6389" y="165463"/>
            <a:ext cx="8577942" cy="4801314"/>
          </a:xfrm>
          <a:prstGeom prst="rect">
            <a:avLst/>
          </a:prstGeom>
        </p:spPr>
        <p:txBody>
          <a:bodyPr wrap="square">
            <a:spAutoFit/>
          </a:bodyPr>
          <a:lstStyle/>
          <a:p>
            <a:r>
              <a:rPr lang="en-US" dirty="0" smtClean="0"/>
              <a:t>A manufacturer and supplier of Automotive Catalyst products, Motorcycle and General Purpose Engine Products, and Environmental Chemical Products, wanted to inspect the steel of the Air filter present in the silencer. </a:t>
            </a:r>
          </a:p>
          <a:p>
            <a:r>
              <a:rPr lang="en-US" dirty="0" smtClean="0"/>
              <a:t>OCR (optical character recognition), Segmentation, and defect &amp; features identification such as: </a:t>
            </a:r>
          </a:p>
          <a:p>
            <a:endParaRPr lang="en-US" dirty="0" smtClean="0"/>
          </a:p>
          <a:p>
            <a:endParaRPr lang="en-US" dirty="0" smtClean="0"/>
          </a:p>
          <a:p>
            <a:r>
              <a:rPr lang="en-US" dirty="0" smtClean="0"/>
              <a:t>✓ Lot mark </a:t>
            </a:r>
          </a:p>
          <a:p>
            <a:r>
              <a:rPr lang="en-US" dirty="0" smtClean="0"/>
              <a:t>✓ Single ring mark </a:t>
            </a:r>
          </a:p>
          <a:p>
            <a:r>
              <a:rPr lang="en-US" dirty="0" smtClean="0"/>
              <a:t>✓ Model numbers </a:t>
            </a:r>
          </a:p>
          <a:p>
            <a:r>
              <a:rPr lang="en-US" dirty="0" smtClean="0"/>
              <a:t>✓ Double ring mark</a:t>
            </a:r>
          </a:p>
          <a:p>
            <a:r>
              <a:rPr lang="en-US" dirty="0" smtClean="0"/>
              <a:t>✓ Mantle dent </a:t>
            </a:r>
          </a:p>
          <a:p>
            <a:r>
              <a:rPr lang="en-US" dirty="0" smtClean="0"/>
              <a:t>✓ Abnormal coating </a:t>
            </a:r>
          </a:p>
          <a:p>
            <a:r>
              <a:rPr lang="en-US" dirty="0" smtClean="0"/>
              <a:t>✓ Slurry stick </a:t>
            </a:r>
          </a:p>
          <a:p>
            <a:r>
              <a:rPr lang="en-US" dirty="0" smtClean="0"/>
              <a:t>✓ Good &amp; bad inner shell </a:t>
            </a:r>
          </a:p>
          <a:p>
            <a:r>
              <a:rPr lang="en-US" dirty="0" smtClean="0"/>
              <a:t>✓ Damaged cell </a:t>
            </a:r>
          </a:p>
          <a:p>
            <a:r>
              <a:rPr lang="en-US" dirty="0" smtClean="0"/>
              <a:t>✓ Presence &amp; absence of coil core</a:t>
            </a:r>
            <a:endParaRPr lang="en-IN" dirty="0"/>
          </a:p>
        </p:txBody>
      </p:sp>
      <p:pic>
        <p:nvPicPr>
          <p:cNvPr id="5" name="Picture 4"/>
          <p:cNvPicPr>
            <a:picLocks noChangeAspect="1"/>
          </p:cNvPicPr>
          <p:nvPr/>
        </p:nvPicPr>
        <p:blipFill>
          <a:blip r:embed="rId2"/>
          <a:stretch>
            <a:fillRect/>
          </a:stretch>
        </p:blipFill>
        <p:spPr>
          <a:xfrm>
            <a:off x="4512945" y="1623195"/>
            <a:ext cx="4752976" cy="4090146"/>
          </a:xfrm>
          <a:prstGeom prst="rect">
            <a:avLst/>
          </a:prstGeom>
        </p:spPr>
      </p:pic>
    </p:spTree>
    <p:extLst>
      <p:ext uri="{BB962C8B-B14F-4D97-AF65-F5344CB8AC3E}">
        <p14:creationId xmlns:p14="http://schemas.microsoft.com/office/powerpoint/2010/main" val="429128884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8572" y="2220685"/>
            <a:ext cx="4345575" cy="646331"/>
          </a:xfrm>
          <a:prstGeom prst="rect">
            <a:avLst/>
          </a:prstGeom>
          <a:noFill/>
        </p:spPr>
        <p:txBody>
          <a:bodyPr wrap="square" rtlCol="0">
            <a:spAutoFit/>
          </a:bodyPr>
          <a:lstStyle/>
          <a:p>
            <a:r>
              <a:rPr lang="en-US" sz="3600" b="1" dirty="0" smtClean="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endParaRPr lang="en-IN"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378794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1114</TotalTime>
  <Words>183</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Dhanush Uthamaseelan</dc:creator>
  <cp:lastModifiedBy>Dhanush Uthamaseelan</cp:lastModifiedBy>
  <cp:revision>11</cp:revision>
  <dcterms:created xsi:type="dcterms:W3CDTF">2021-05-05T17:15:27Z</dcterms:created>
  <dcterms:modified xsi:type="dcterms:W3CDTF">2021-05-06T11:49:51Z</dcterms:modified>
</cp:coreProperties>
</file>