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26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60" r:id="rId5"/>
    <p:sldId id="277" r:id="rId6"/>
    <p:sldId id="261" r:id="rId7"/>
    <p:sldId id="266" r:id="rId8"/>
    <p:sldId id="273" r:id="rId9"/>
    <p:sldId id="268" r:id="rId10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6"/>
    <a:srgbClr val="014189"/>
    <a:srgbClr val="41A8E4"/>
    <a:srgbClr val="46BADE"/>
    <a:srgbClr val="3635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18" autoAdjust="0"/>
  </p:normalViewPr>
  <p:slideViewPr>
    <p:cSldViewPr>
      <p:cViewPr varScale="1">
        <p:scale>
          <a:sx n="74" d="100"/>
          <a:sy n="74" d="100"/>
        </p:scale>
        <p:origin x="13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theme" Target="theme/theme1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A0449-08B3-452F-B5C2-51CEF22C7F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69BAA-80D3-47B2-B944-E7A9AFE68899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69BAA-80D3-47B2-B944-E7A9AFE68899}" type="slidenum">
              <a:rPr lang="en-US"/>
              <a:pPr/>
              <a:t>7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1EEEC-7886-48EB-BA62-AAA2C5A0CD6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DB832-4980-44AB-8F84-0390A41005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0400" y="274638"/>
            <a:ext cx="1676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79613" y="274638"/>
            <a:ext cx="4878387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88CE-5D91-4F42-AB8C-438F32AB898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6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5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7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8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1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8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A471B-A423-43E9-920C-755BC8EADB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8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93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49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74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29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92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51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45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91AB6-5940-44C7-B9A8-467D8A511BC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79613" y="1600200"/>
            <a:ext cx="3276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08613" y="1600200"/>
            <a:ext cx="32781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7131E-2295-4B3C-B220-D1A11A85F8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D5AAD-0A2C-4B64-878E-8C54305D7EE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6C822-B468-409E-A01C-333E685DFF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2CBCA-60E7-4A67-A7B0-9851375D587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5E175-CD70-4376-85B3-EEED5B2AB67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5CF7-99D8-4E96-B8A8-E3015AB924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18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17" Type="http://schemas.openxmlformats.org/officeDocument/2006/relationships/slideLayout" Target="../slideLayouts/slideLayout28.xml" /><Relationship Id="rId2" Type="http://schemas.openxmlformats.org/officeDocument/2006/relationships/slideLayout" Target="../slideLayouts/slideLayout13.xml" /><Relationship Id="rId16" Type="http://schemas.openxmlformats.org/officeDocument/2006/relationships/slideLayout" Target="../slideLayouts/slideLayout27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slideLayout" Target="../slideLayouts/slideLayout26.xml" /><Relationship Id="rId10" Type="http://schemas.openxmlformats.org/officeDocument/2006/relationships/slideLayout" Target="../slideLayouts/slideLayout21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600200"/>
            <a:ext cx="6707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507FCC-1221-462E-B84D-78179D32AEB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7FCC-1221-462E-B84D-78179D32AEB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9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0.jpg" /><Relationship Id="rId4" Type="http://schemas.openxmlformats.org/officeDocument/2006/relationships/image" Target="../media/image9.jp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7175" y="1844823"/>
            <a:ext cx="6696744" cy="1584177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Century Gothic" pitchFamily="34" charset="0"/>
              </a:rPr>
              <a:t>Home electricity usage monitor &amp;  Motion-Driven Appliance Control</a:t>
            </a:r>
            <a:endParaRPr lang="uk-UA" sz="3600" b="1" dirty="0">
              <a:latin typeface="Century Gothic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1A801-EB9C-D562-E721-4D38D18A7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314" y="4709442"/>
            <a:ext cx="4014710" cy="166252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         </a:t>
            </a:r>
            <a:r>
              <a:rPr lang="en-IN" dirty="0" err="1"/>
              <a:t>Dhanush</a:t>
            </a:r>
            <a:r>
              <a:rPr lang="en-IN" dirty="0"/>
              <a:t> s</a:t>
            </a:r>
          </a:p>
          <a:p>
            <a:r>
              <a:rPr lang="en-IN" dirty="0"/>
              <a:t>         </a:t>
            </a:r>
            <a:r>
              <a:rPr lang="en-IN" dirty="0" err="1"/>
              <a:t>Dhanush</a:t>
            </a:r>
            <a:r>
              <a:rPr lang="en-IN" dirty="0"/>
              <a:t> Kumar V</a:t>
            </a:r>
          </a:p>
          <a:p>
            <a:r>
              <a:rPr lang="en-IN" dirty="0"/>
              <a:t>         Guru </a:t>
            </a:r>
            <a:r>
              <a:rPr lang="en-IN" dirty="0" err="1"/>
              <a:t>prasath</a:t>
            </a:r>
            <a:r>
              <a:rPr lang="en-IN" dirty="0"/>
              <a:t> 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3889-B9BA-DA2B-9B8C-43345ADF2C70}"/>
              </a:ext>
            </a:extLst>
          </p:cNvPr>
          <p:cNvSpPr txBox="1"/>
          <p:nvPr/>
        </p:nvSpPr>
        <p:spPr>
          <a:xfrm>
            <a:off x="1979712" y="40466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D0734-2D8F-D648-6FEF-8DB47AA83AF7}"/>
              </a:ext>
            </a:extLst>
          </p:cNvPr>
          <p:cNvSpPr txBox="1"/>
          <p:nvPr/>
        </p:nvSpPr>
        <p:spPr>
          <a:xfrm>
            <a:off x="1403648" y="126193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</a:rPr>
              <a:t>SURVEY / STATISTICS 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CE3B56-4AA6-4877-6B91-B5C5F11C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592" y="1771884"/>
            <a:ext cx="7344816" cy="453650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3889-B9BA-DA2B-9B8C-43345ADF2C70}"/>
              </a:ext>
            </a:extLst>
          </p:cNvPr>
          <p:cNvSpPr txBox="1"/>
          <p:nvPr/>
        </p:nvSpPr>
        <p:spPr>
          <a:xfrm>
            <a:off x="1907704" y="270892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502020202020204" pitchFamily="34" charset="0"/>
              </a:rPr>
              <a:t>SOLUTION ?</a:t>
            </a:r>
          </a:p>
        </p:txBody>
      </p:sp>
    </p:spTree>
    <p:extLst>
      <p:ext uri="{BB962C8B-B14F-4D97-AF65-F5344CB8AC3E}">
        <p14:creationId xmlns:p14="http://schemas.microsoft.com/office/powerpoint/2010/main" val="8566506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3889-B9BA-DA2B-9B8C-43345ADF2C70}"/>
              </a:ext>
            </a:extLst>
          </p:cNvPr>
          <p:cNvSpPr txBox="1"/>
          <p:nvPr/>
        </p:nvSpPr>
        <p:spPr>
          <a:xfrm>
            <a:off x="1331640" y="4077072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latin typeface="Century Gothic" panose="020B0502020202020204" pitchFamily="34" charset="0"/>
              </a:rPr>
              <a:t>VISION :</a:t>
            </a:r>
          </a:p>
          <a:p>
            <a:pPr algn="l"/>
            <a:r>
              <a:rPr lang="en-IN" sz="3200" b="1" dirty="0">
                <a:latin typeface="Century Gothic" panose="020B0502020202020204" pitchFamily="34" charset="0"/>
              </a:rPr>
              <a:t>	</a:t>
            </a:r>
            <a:r>
              <a:rPr lang="en-IN" sz="2000" b="1" dirty="0">
                <a:latin typeface="Century Gothic" panose="020B0502020202020204" pitchFamily="34" charset="0"/>
              </a:rPr>
              <a:t>T</a:t>
            </a:r>
            <a:r>
              <a:rPr lang="en-IN" sz="2000" dirty="0">
                <a:latin typeface="Century Gothic" panose="020B0502020202020204" pitchFamily="34" charset="0"/>
              </a:rPr>
              <a:t>o enable “smart homes” which also</a:t>
            </a:r>
          </a:p>
          <a:p>
            <a:pPr algn="l"/>
            <a:r>
              <a:rPr lang="en-IN" sz="2000" dirty="0">
                <a:latin typeface="Century Gothic" panose="020B0502020202020204" pitchFamily="34" charset="0"/>
              </a:rPr>
              <a:t>	focus on energy consumption.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5054F-203C-8A39-6E8B-201AF28D7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62" y="1343681"/>
            <a:ext cx="1369694" cy="1369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64FDA-1AE1-AC16-239B-138C29410BF6}"/>
              </a:ext>
            </a:extLst>
          </p:cNvPr>
          <p:cNvSpPr txBox="1"/>
          <p:nvPr/>
        </p:nvSpPr>
        <p:spPr>
          <a:xfrm>
            <a:off x="3131840" y="1438196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Century Gothic" panose="020B0502020202020204" pitchFamily="34" charset="0"/>
              </a:rPr>
              <a:t>ECO AUTOMATIONS</a:t>
            </a:r>
          </a:p>
        </p:txBody>
      </p:sp>
    </p:spTree>
    <p:extLst>
      <p:ext uri="{BB962C8B-B14F-4D97-AF65-F5344CB8AC3E}">
        <p14:creationId xmlns:p14="http://schemas.microsoft.com/office/powerpoint/2010/main" val="35113120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3889-B9BA-DA2B-9B8C-43345ADF2C70}"/>
              </a:ext>
            </a:extLst>
          </p:cNvPr>
          <p:cNvSpPr txBox="1"/>
          <p:nvPr/>
        </p:nvSpPr>
        <p:spPr>
          <a:xfrm>
            <a:off x="1331640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itchFamily="34" charset="0"/>
              </a:rPr>
              <a:t>HOME ELECTRICITY USAGE MONITOR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28D44-9ECB-E09D-F502-8EBBAEEE5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39" y="1546638"/>
            <a:ext cx="2054626" cy="187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EE327-03E8-EA02-E842-D17DF50D4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91" y="4019969"/>
            <a:ext cx="2054625" cy="1872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95B58-1AF1-E72A-778C-932FCC38C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39" y="4014491"/>
            <a:ext cx="2054625" cy="18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D5BCD-527C-654A-4CE4-5D4FDF2B87B0}"/>
              </a:ext>
            </a:extLst>
          </p:cNvPr>
          <p:cNvSpPr txBox="1"/>
          <p:nvPr/>
        </p:nvSpPr>
        <p:spPr>
          <a:xfrm>
            <a:off x="2303747" y="3429000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/>
              <a:t>POWER TRANSFORMER                    </a:t>
            </a:r>
            <a:r>
              <a:rPr lang="en-IN" dirty="0"/>
              <a:t>ARDUINO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071C0-C9DD-CF0B-867C-670EF550144A}"/>
              </a:ext>
            </a:extLst>
          </p:cNvPr>
          <p:cNvSpPr txBox="1"/>
          <p:nvPr/>
        </p:nvSpPr>
        <p:spPr>
          <a:xfrm>
            <a:off x="2411760" y="5892177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  WIFI MODULE                  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94609-1F63-6CF3-76A3-324319B558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90" y="1546638"/>
            <a:ext cx="2054625" cy="18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572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3889-B9BA-DA2B-9B8C-43345ADF2C70}"/>
              </a:ext>
            </a:extLst>
          </p:cNvPr>
          <p:cNvSpPr txBox="1"/>
          <p:nvPr/>
        </p:nvSpPr>
        <p:spPr>
          <a:xfrm>
            <a:off x="1979712" y="40466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 Gothic" panose="020B0502020202020204" pitchFamily="34" charset="0"/>
              </a:rPr>
              <a:t>PROCESS EXPLANATION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28892-CE88-8540-8783-711220F9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7" y="1412776"/>
            <a:ext cx="685051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78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0326" y="260649"/>
            <a:ext cx="6696744" cy="648072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entury Gothic" pitchFamily="34" charset="0"/>
              </a:rPr>
              <a:t>POWER</a:t>
            </a:r>
            <a:endParaRPr lang="uk-UA" sz="3600" b="1" dirty="0">
              <a:latin typeface="Century Gothic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0326" y="1340768"/>
            <a:ext cx="5184576" cy="4320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entury Gothic" pitchFamily="34" charset="0"/>
              </a:rPr>
              <a:t>HOW CALCULATED ?</a:t>
            </a:r>
            <a:endParaRPr lang="uk-UA" sz="2400" dirty="0">
              <a:solidFill>
                <a:schemeClr val="bg2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0BB49-3745-9764-E1D1-1AC5BBB61295}"/>
              </a:ext>
            </a:extLst>
          </p:cNvPr>
          <p:cNvSpPr txBox="1"/>
          <p:nvPr/>
        </p:nvSpPr>
        <p:spPr>
          <a:xfrm>
            <a:off x="2555776" y="2204863"/>
            <a:ext cx="583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INPUT </a:t>
            </a:r>
          </a:p>
          <a:p>
            <a:pPr algn="l"/>
            <a:r>
              <a:rPr lang="en-IN" dirty="0"/>
              <a:t>	3 FAN (75 W)</a:t>
            </a:r>
          </a:p>
          <a:p>
            <a:pPr algn="l"/>
            <a:r>
              <a:rPr lang="en-IN" dirty="0"/>
              <a:t>	5 LED LIGHTS (10 W)</a:t>
            </a:r>
          </a:p>
          <a:p>
            <a:pPr algn="l"/>
            <a:r>
              <a:rPr lang="en-IN" dirty="0"/>
              <a:t>	1 TV (120 W)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TOTAL POWER </a:t>
            </a:r>
          </a:p>
          <a:p>
            <a:pPr algn="l"/>
            <a:r>
              <a:rPr lang="en-IN" dirty="0"/>
              <a:t>	=&gt;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3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fans * 75 watts/fan) + (5 LED lights * 10 	watts/light) + (1 TV * 120 watts) = 395 W</a:t>
            </a:r>
          </a:p>
          <a:p>
            <a:pPr algn="l"/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sz="2000" dirty="0">
                <a:solidFill>
                  <a:srgbClr val="D1D5DB"/>
                </a:solidFill>
                <a:latin typeface="Söhne"/>
              </a:rPr>
              <a:t>ENERGY CONSUMPTION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	Energy (Wh) = Total Power (Watts) × Time (Hours)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Söhne"/>
              </a:rPr>
              <a:t>	ENERGY = 395 * 12 = 4740 W or 4.74 KWh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0336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3889-B9BA-DA2B-9B8C-43345ADF2C70}"/>
              </a:ext>
            </a:extLst>
          </p:cNvPr>
          <p:cNvSpPr txBox="1"/>
          <p:nvPr/>
        </p:nvSpPr>
        <p:spPr>
          <a:xfrm>
            <a:off x="1691680" y="36024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entury Gothic" panose="020B0502020202020204" pitchFamily="34" charset="0"/>
              </a:rPr>
              <a:t>USAGE TRACKER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6A52-8F36-F2BE-4D2D-E6BA2386E20F}"/>
              </a:ext>
            </a:extLst>
          </p:cNvPr>
          <p:cNvSpPr txBox="1"/>
          <p:nvPr/>
        </p:nvSpPr>
        <p:spPr>
          <a:xfrm>
            <a:off x="899592" y="13407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D0CD-4054-F16E-37F8-091D56F21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1916832"/>
            <a:ext cx="753073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54155"/>
      </p:ext>
    </p:extLst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195</Words>
  <Application>Microsoft Office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Custom Design</vt:lpstr>
      <vt:lpstr>Circuit</vt:lpstr>
      <vt:lpstr>Home electricity usage monitor &amp;  Motion-Driven Appliance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guruprasath0211@gmail.com</cp:lastModifiedBy>
  <cp:revision>103</cp:revision>
  <dcterms:created xsi:type="dcterms:W3CDTF">2006-06-13T13:38:55Z</dcterms:created>
  <dcterms:modified xsi:type="dcterms:W3CDTF">2024-05-02T05:13:30Z</dcterms:modified>
</cp:coreProperties>
</file>