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21" r:id="rId1"/>
  </p:sldMasterIdLst>
  <p:sldIdLst>
    <p:sldId id="257" r:id="rId2"/>
    <p:sldId id="258" r:id="rId3"/>
    <p:sldId id="259" r:id="rId4"/>
    <p:sldId id="260" r:id="rId5"/>
    <p:sldId id="261" r:id="rId6"/>
    <p:sldId id="263" r:id="rId7"/>
    <p:sldId id="264" r:id="rId8"/>
    <p:sldId id="265" r:id="rId9"/>
    <p:sldId id="262" r:id="rId10"/>
    <p:sldId id="266" r:id="rId11"/>
    <p:sldId id="267" r:id="rId12"/>
    <p:sldId id="268" r:id="rId13"/>
    <p:sldId id="269" r:id="rId14"/>
    <p:sldId id="270" r:id="rId15"/>
    <p:sldId id="271" r:id="rId16"/>
    <p:sldId id="272" r:id="rId1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presProps" Target="presProps.xml" /><Relationship Id="rId3" Type="http://schemas.openxmlformats.org/officeDocument/2006/relationships/slide" Target="slides/slide2.xml" /><Relationship Id="rId21" Type="http://schemas.openxmlformats.org/officeDocument/2006/relationships/tableStyles" Target="tableStyle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viewProps" Target="viewProp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2" name="Picture 2" descr="\\DROBO-FS\QuickDrops\JB\PPTX NG\Droplets\LightingOverlay.png"/>
          <p:cNvPicPr>
            <a:picLocks noChangeAspect="1" noChangeArrowheads="1"/>
          </p:cNvPicPr>
          <p:nvPr/>
        </p:nvPicPr>
        <p:blipFill>
          <a:blip r:embed="rId2">
            <a:alphaModFix amt="30000"/>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 y="-1"/>
            <a:ext cx="9144002"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66" name="Group 65"/>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67"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68"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9"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70"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71"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72"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73"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74"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75"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76"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77"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78"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79"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0"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1"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2"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3"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4"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5"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6"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7"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8"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9"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90"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91"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92"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93"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94"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95"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96"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97"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98"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99"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00"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01"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02"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03"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04"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05"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06"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07"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08"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09"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0"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1"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2"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3"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4"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5"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6"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7"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8"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9"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0"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900238" y="1122363"/>
            <a:ext cx="6593681"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900238" y="3602038"/>
            <a:ext cx="6593681"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5801052" y="5410202"/>
            <a:ext cx="2057400" cy="365125"/>
          </a:xfrm>
        </p:spPr>
        <p:txBody>
          <a:bodyPr/>
          <a:lstStyle/>
          <a:p>
            <a:fld id="{48A87A34-81AB-432B-8DAE-1953F412C126}" type="datetimeFigureOut">
              <a:rPr lang="en-US" dirty="0"/>
              <a:t>4/7/2024</a:t>
            </a:fld>
            <a:endParaRPr lang="en-US" dirty="0"/>
          </a:p>
        </p:txBody>
      </p:sp>
      <p:sp>
        <p:nvSpPr>
          <p:cNvPr id="5" name="Footer Placeholder 4"/>
          <p:cNvSpPr>
            <a:spLocks noGrp="1"/>
          </p:cNvSpPr>
          <p:nvPr>
            <p:ph type="ftr" sz="quarter" idx="11"/>
          </p:nvPr>
        </p:nvSpPr>
        <p:spPr>
          <a:xfrm>
            <a:off x="1900237" y="5410202"/>
            <a:ext cx="3843665" cy="365125"/>
          </a:xfrm>
        </p:spPr>
        <p:txBody>
          <a:bodyPr/>
          <a:lstStyle/>
          <a:p>
            <a:endParaRPr lang="en-US" dirty="0"/>
          </a:p>
        </p:txBody>
      </p:sp>
      <p:sp>
        <p:nvSpPr>
          <p:cNvPr id="6" name="Slide Number Placeholder 5"/>
          <p:cNvSpPr>
            <a:spLocks noGrp="1"/>
          </p:cNvSpPr>
          <p:nvPr>
            <p:ph type="sldNum" sz="quarter" idx="12"/>
          </p:nvPr>
        </p:nvSpPr>
        <p:spPr>
          <a:xfrm>
            <a:off x="7915603" y="5410200"/>
            <a:ext cx="578317" cy="365125"/>
          </a:xfrm>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9613445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6058" y="4304665"/>
            <a:ext cx="7434266"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56058" y="606426"/>
            <a:ext cx="7434266" cy="3299778"/>
          </a:xfrm>
          <a:prstGeom prst="round2DiagRect">
            <a:avLst>
              <a:gd name="adj1" fmla="val 5101"/>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856024" y="5124020"/>
            <a:ext cx="7433144"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7179029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56093" y="609600"/>
            <a:ext cx="7429466"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856058" y="4419600"/>
            <a:ext cx="7428344"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925127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84659" y="609600"/>
            <a:ext cx="6977064"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290484" y="3365557"/>
            <a:ext cx="6564224"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856058" y="4309919"/>
            <a:ext cx="74295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52" name="TextBox 51"/>
          <p:cNvSpPr txBox="1"/>
          <p:nvPr/>
        </p:nvSpPr>
        <p:spPr>
          <a:xfrm>
            <a:off x="696579" y="718458"/>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53" name="TextBox 52"/>
          <p:cNvSpPr txBox="1"/>
          <p:nvPr/>
        </p:nvSpPr>
        <p:spPr>
          <a:xfrm>
            <a:off x="7817473" y="2764972"/>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Tree>
    <p:extLst>
      <p:ext uri="{BB962C8B-B14F-4D97-AF65-F5344CB8AC3E}">
        <p14:creationId xmlns:p14="http://schemas.microsoft.com/office/powerpoint/2010/main" val="32840288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56058" y="2134042"/>
            <a:ext cx="74295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856023" y="4657655"/>
            <a:ext cx="7428379"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0261385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56060" y="609600"/>
            <a:ext cx="7429499"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856058" y="2674463"/>
            <a:ext cx="2397674" cy="685800"/>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856059" y="3360263"/>
            <a:ext cx="2396432"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386075" y="2677635"/>
            <a:ext cx="2388289" cy="685800"/>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386075" y="3363435"/>
            <a:ext cx="238895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5889332" y="2674463"/>
            <a:ext cx="2396226" cy="685800"/>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5889332" y="3360263"/>
            <a:ext cx="2396226"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4/7/2024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40334847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56059" y="609600"/>
            <a:ext cx="74294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856060" y="4404596"/>
            <a:ext cx="239643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856060" y="2666998"/>
            <a:ext cx="239643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8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856060" y="4980859"/>
            <a:ext cx="239643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366790" y="4404596"/>
            <a:ext cx="24003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366790" y="2666998"/>
            <a:ext cx="2399205"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8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3365695" y="4980857"/>
            <a:ext cx="24003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5889426" y="4404595"/>
            <a:ext cx="2393056"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5889332" y="2666998"/>
            <a:ext cx="2396227"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8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5889332" y="4980855"/>
            <a:ext cx="2396226"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4/7/2024</a:t>
            </a:fld>
            <a:endParaRPr lang="en-US" dirty="0"/>
          </a:p>
        </p:txBody>
      </p:sp>
      <p:sp>
        <p:nvSpPr>
          <p:cNvPr id="4" name="Footer Placeholder 3"/>
          <p:cNvSpPr>
            <a:spLocks noGrp="1"/>
          </p:cNvSpPr>
          <p:nvPr>
            <p:ph type="ftr" sz="quarter" idx="11"/>
          </p:nvPr>
        </p:nvSpPr>
        <p:spPr/>
        <p:txBody>
          <a:bodyPr/>
          <a:lstStyle>
            <a:lvl1pPr>
              <a:defRPr cap="all" baseline="0"/>
            </a:lvl1p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27497889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400736606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1" y="609600"/>
            <a:ext cx="1503758"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56057" y="609600"/>
            <a:ext cx="5811443"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8403760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1_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31" y="609599"/>
            <a:ext cx="7773339" cy="3427245"/>
          </a:xfrm>
        </p:spPr>
        <p:txBody>
          <a:bodyPr anchor="ctr"/>
          <a:lstStyle>
            <a:lvl1pPr algn="ctr">
              <a:defRPr sz="2400"/>
            </a:lvl1pPr>
          </a:lstStyle>
          <a:p>
            <a:r>
              <a:rPr lang="en-US"/>
              <a:t>Click to edit Master title style</a:t>
            </a:r>
            <a:endParaRPr lang="en-US" dirty="0"/>
          </a:p>
        </p:txBody>
      </p:sp>
      <p:sp>
        <p:nvSpPr>
          <p:cNvPr id="4" name="Text Placeholder 3"/>
          <p:cNvSpPr>
            <a:spLocks noGrp="1"/>
          </p:cNvSpPr>
          <p:nvPr>
            <p:ph type="body" sz="half" idx="2"/>
          </p:nvPr>
        </p:nvSpPr>
        <p:spPr>
          <a:xfrm>
            <a:off x="685331" y="4204821"/>
            <a:ext cx="7773339" cy="1586380"/>
          </a:xfrm>
        </p:spPr>
        <p:txBody>
          <a:bodyPr anchor="ctr"/>
          <a:lstStyle>
            <a:lvl1pPr marL="0" indent="0" algn="ctr">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5349637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7" name="Title 1"/>
          <p:cNvSpPr>
            <a:spLocks noGrp="1"/>
          </p:cNvSpPr>
          <p:nvPr>
            <p:ph type="title"/>
          </p:nvPr>
        </p:nvSpPr>
        <p:spPr>
          <a:xfrm>
            <a:off x="856060" y="618518"/>
            <a:ext cx="7429499" cy="1478570"/>
          </a:xfrm>
        </p:spPr>
        <p:txBody>
          <a:bodyPr/>
          <a:lstStyle/>
          <a:p>
            <a:r>
              <a:rPr lang="en-US"/>
              <a:t>Click to edit Master title style</a:t>
            </a:r>
            <a:endParaRPr lang="en-US" dirty="0"/>
          </a:p>
        </p:txBody>
      </p:sp>
      <p:sp>
        <p:nvSpPr>
          <p:cNvPr id="48" name="Content Placeholder 2"/>
          <p:cNvSpPr>
            <a:spLocks noGrp="1"/>
          </p:cNvSpPr>
          <p:nvPr>
            <p:ph idx="1"/>
          </p:nvPr>
        </p:nvSpPr>
        <p:spPr>
          <a:xfrm>
            <a:off x="856060" y="2249487"/>
            <a:ext cx="742949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Date Placeholder 3"/>
          <p:cNvSpPr>
            <a:spLocks noGrp="1"/>
          </p:cNvSpPr>
          <p:nvPr>
            <p:ph type="dt" sz="half" idx="10"/>
          </p:nvPr>
        </p:nvSpPr>
        <p:spPr>
          <a:xfrm>
            <a:off x="5592691" y="5883277"/>
            <a:ext cx="2057400" cy="365125"/>
          </a:xfrm>
        </p:spPr>
        <p:txBody>
          <a:bodyPr/>
          <a:lstStyle/>
          <a:p>
            <a:fld id="{48A87A34-81AB-432B-8DAE-1953F412C126}" type="datetimeFigureOut">
              <a:rPr lang="en-US" dirty="0"/>
              <a:t>4/7/2024</a:t>
            </a:fld>
            <a:endParaRPr lang="en-US" dirty="0"/>
          </a:p>
        </p:txBody>
      </p:sp>
      <p:sp>
        <p:nvSpPr>
          <p:cNvPr id="50" name="Footer Placeholder 4"/>
          <p:cNvSpPr>
            <a:spLocks noGrp="1"/>
          </p:cNvSpPr>
          <p:nvPr>
            <p:ph type="ftr" sz="quarter" idx="11"/>
          </p:nvPr>
        </p:nvSpPr>
        <p:spPr>
          <a:xfrm>
            <a:off x="856059" y="5883276"/>
            <a:ext cx="4679482" cy="365125"/>
          </a:xfrm>
        </p:spPr>
        <p:txBody>
          <a:bodyPr/>
          <a:lstStyle/>
          <a:p>
            <a:endParaRPr lang="en-US" dirty="0"/>
          </a:p>
        </p:txBody>
      </p:sp>
      <p:sp>
        <p:nvSpPr>
          <p:cNvPr id="51" name="Slide Number Placeholder 5"/>
          <p:cNvSpPr>
            <a:spLocks noGrp="1"/>
          </p:cNvSpPr>
          <p:nvPr>
            <p:ph type="sldNum" sz="quarter" idx="12"/>
          </p:nvPr>
        </p:nvSpPr>
        <p:spPr>
          <a:xfrm>
            <a:off x="7707241" y="5883275"/>
            <a:ext cx="578317" cy="365125"/>
          </a:xfrm>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1128447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56058" y="1419227"/>
            <a:ext cx="74295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856058" y="4424362"/>
            <a:ext cx="74295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4/7/2024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9932053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56058" y="2249486"/>
            <a:ext cx="3658792"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1" y="2249486"/>
            <a:ext cx="3656408"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4/7/2024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4217725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6058" y="619127"/>
            <a:ext cx="74295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78902" y="2249486"/>
            <a:ext cx="3435949"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56058" y="3073398"/>
            <a:ext cx="3658793"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51992" y="2249485"/>
            <a:ext cx="3433565"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3073398"/>
            <a:ext cx="3656408"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4/7/2024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858117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4/7/2024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5424410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4/7/2024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9690974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029" y="609601"/>
            <a:ext cx="2892028"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67150" y="592666"/>
            <a:ext cx="4418407"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60029" y="2249486"/>
            <a:ext cx="2892028"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1995790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6061" y="609600"/>
            <a:ext cx="3753962"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32866" y="609600"/>
            <a:ext cx="3452693" cy="5181602"/>
          </a:xfrm>
          <a:prstGeom prst="round2DiagRect">
            <a:avLst>
              <a:gd name="adj1" fmla="val 6074"/>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856059" y="2249486"/>
            <a:ext cx="3753964"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5575171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slideLayout" Target="../slideLayouts/slideLayout1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20" Type="http://schemas.openxmlformats.org/officeDocument/2006/relationships/image" Target="../media/image2.png"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theme" Target="../theme/theme1.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20">
            <a:alphaModFix amt="30000"/>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 y="-1"/>
            <a:ext cx="9144002"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9041774" cy="6858001"/>
            <a:chOff x="-14288" y="0"/>
            <a:chExt cx="9041774"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8352798"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856060" y="618518"/>
            <a:ext cx="7429499"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856060" y="2249487"/>
            <a:ext cx="74294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592691" y="5883277"/>
            <a:ext cx="20574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4/7/2024</a:t>
            </a:fld>
            <a:endParaRPr lang="en-US" dirty="0"/>
          </a:p>
        </p:txBody>
      </p:sp>
      <p:sp>
        <p:nvSpPr>
          <p:cNvPr id="5" name="Footer Placeholder 4"/>
          <p:cNvSpPr>
            <a:spLocks noGrp="1"/>
          </p:cNvSpPr>
          <p:nvPr>
            <p:ph type="ftr" sz="quarter" idx="3"/>
          </p:nvPr>
        </p:nvSpPr>
        <p:spPr>
          <a:xfrm>
            <a:off x="856059" y="5883276"/>
            <a:ext cx="4679482"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7707241" y="5883275"/>
            <a:ext cx="578317"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extLst>
      <p:ext uri="{BB962C8B-B14F-4D97-AF65-F5344CB8AC3E}">
        <p14:creationId xmlns:p14="http://schemas.microsoft.com/office/powerpoint/2010/main" val="1400144316"/>
      </p:ext>
    </p:extLst>
  </p:cSld>
  <p:clrMap bg1="dk1" tx1="lt1" bg2="dk2" tx2="lt2" accent1="accent1" accent2="accent2" accent3="accent3" accent4="accent4" accent5="accent5" accent6="accent6" hlink="hlink" folHlink="folHlink"/>
  <p:sldLayoutIdLst>
    <p:sldLayoutId id="2147483822" r:id="rId1"/>
    <p:sldLayoutId id="2147483823" r:id="rId2"/>
    <p:sldLayoutId id="2147483824" r:id="rId3"/>
    <p:sldLayoutId id="2147483825" r:id="rId4"/>
    <p:sldLayoutId id="2147483826" r:id="rId5"/>
    <p:sldLayoutId id="2147483827" r:id="rId6"/>
    <p:sldLayoutId id="2147483828" r:id="rId7"/>
    <p:sldLayoutId id="2147483829" r:id="rId8"/>
    <p:sldLayoutId id="2147483830" r:id="rId9"/>
    <p:sldLayoutId id="2147483831" r:id="rId10"/>
    <p:sldLayoutId id="2147483832" r:id="rId11"/>
    <p:sldLayoutId id="2147483833" r:id="rId12"/>
    <p:sldLayoutId id="2147483834" r:id="rId13"/>
    <p:sldLayoutId id="2147483835" r:id="rId14"/>
    <p:sldLayoutId id="2147483836" r:id="rId15"/>
    <p:sldLayoutId id="2147483837" r:id="rId16"/>
    <p:sldLayoutId id="2147483838" r:id="rId17"/>
    <p:sldLayoutId id="2147483839" r:id="rId18"/>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8.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4.jpe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image" Target="../media/image5.jpe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6.jpeg" /><Relationship Id="rId1" Type="http://schemas.openxmlformats.org/officeDocument/2006/relationships/slideLayout" Target="../slideLayouts/slideLayout7.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37D271-426C-4FF8-4D58-0C8AF59B78BA}"/>
              </a:ext>
            </a:extLst>
          </p:cNvPr>
          <p:cNvSpPr>
            <a:spLocks noGrp="1"/>
          </p:cNvSpPr>
          <p:nvPr>
            <p:ph type="title"/>
          </p:nvPr>
        </p:nvSpPr>
        <p:spPr>
          <a:xfrm>
            <a:off x="-1446739" y="-102054"/>
            <a:ext cx="9461346" cy="7062107"/>
          </a:xfrm>
        </p:spPr>
        <p:txBody>
          <a:bodyPr anchor="ctr">
            <a:normAutofit/>
          </a:bodyPr>
          <a:lstStyle/>
          <a:p>
            <a:r>
              <a:rPr lang="en-GB" sz="3200" b="1" dirty="0"/>
              <a:t>                             NAME:</a:t>
            </a:r>
            <a:r>
              <a:rPr lang="en-GB" sz="3200" b="1" i="1" dirty="0">
                <a:solidFill>
                  <a:schemeClr val="accent6">
                    <a:lumMod val="75000"/>
                  </a:schemeClr>
                </a:solidFill>
              </a:rPr>
              <a:t>DHANUSHYA </a:t>
            </a:r>
            <a:r>
              <a:rPr lang="en-GB" sz="3200" b="1" dirty="0"/>
              <a:t> </a:t>
            </a:r>
            <a:br>
              <a:rPr lang="en-GB" sz="3200" b="1" dirty="0"/>
            </a:br>
            <a:r>
              <a:rPr lang="en-GB" sz="3200" b="1" dirty="0"/>
              <a:t>   </a:t>
            </a:r>
            <a:r>
              <a:rPr lang="en-GB" sz="3200" b="1" i="1" dirty="0"/>
              <a:t>COLLEGE</a:t>
            </a:r>
            <a:br>
              <a:rPr lang="en-GB" sz="3200" b="1" i="1" dirty="0"/>
            </a:br>
            <a:r>
              <a:rPr lang="en-GB" sz="3200" b="1" i="1" dirty="0"/>
              <a:t>.                 </a:t>
            </a:r>
            <a:r>
              <a:rPr lang="en-GB" sz="3200" b="1" dirty="0"/>
              <a:t>CODE:</a:t>
            </a:r>
            <a:r>
              <a:rPr lang="en-GB" sz="3200" b="1" i="1" dirty="0">
                <a:solidFill>
                  <a:schemeClr val="accent6">
                    <a:lumMod val="75000"/>
                  </a:schemeClr>
                </a:solidFill>
              </a:rPr>
              <a:t>6202</a:t>
            </a:r>
            <a:br>
              <a:rPr lang="en-GB" sz="3200" b="1" dirty="0"/>
            </a:br>
            <a:r>
              <a:rPr lang="en-GB" sz="3200" b="1" dirty="0"/>
              <a:t>                              REG NO:</a:t>
            </a:r>
            <a:r>
              <a:rPr lang="en-GB" sz="3200" b="1" i="1" dirty="0">
                <a:solidFill>
                  <a:schemeClr val="accent6">
                    <a:lumMod val="75000"/>
                  </a:schemeClr>
                </a:solidFill>
              </a:rPr>
              <a:t>620221104004</a:t>
            </a:r>
            <a:endParaRPr lang="en-US" sz="3200" b="1" dirty="0"/>
          </a:p>
        </p:txBody>
      </p:sp>
    </p:spTree>
    <p:extLst>
      <p:ext uri="{BB962C8B-B14F-4D97-AF65-F5344CB8AC3E}">
        <p14:creationId xmlns:p14="http://schemas.microsoft.com/office/powerpoint/2010/main" val="10216292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9653D9-6A25-2FA3-4880-5C14773B0EE1}"/>
              </a:ext>
            </a:extLst>
          </p:cNvPr>
          <p:cNvSpPr>
            <a:spLocks noGrp="1"/>
          </p:cNvSpPr>
          <p:nvPr>
            <p:ph type="title"/>
          </p:nvPr>
        </p:nvSpPr>
        <p:spPr>
          <a:xfrm>
            <a:off x="0" y="0"/>
            <a:ext cx="9905998" cy="1129393"/>
          </a:xfrm>
        </p:spPr>
        <p:txBody>
          <a:bodyPr/>
          <a:lstStyle/>
          <a:p>
            <a:pPr algn="ctr"/>
            <a:r>
              <a:rPr lang="en-GB" b="1" i="1" u="sng"/>
              <a:t>RESULT </a:t>
            </a:r>
            <a:endParaRPr lang="en-US" b="1" i="1" u="sng"/>
          </a:p>
        </p:txBody>
      </p:sp>
      <p:sp>
        <p:nvSpPr>
          <p:cNvPr id="3" name="Content Placeholder 2">
            <a:extLst>
              <a:ext uri="{FF2B5EF4-FFF2-40B4-BE49-F238E27FC236}">
                <a16:creationId xmlns:a16="http://schemas.microsoft.com/office/drawing/2014/main" id="{8A300810-CD33-883B-EBBA-BECF24F63BAB}"/>
              </a:ext>
            </a:extLst>
          </p:cNvPr>
          <p:cNvSpPr>
            <a:spLocks noGrp="1"/>
          </p:cNvSpPr>
          <p:nvPr>
            <p:ph idx="1"/>
          </p:nvPr>
        </p:nvSpPr>
        <p:spPr>
          <a:xfrm>
            <a:off x="489857" y="1129393"/>
            <a:ext cx="8654143" cy="5728607"/>
          </a:xfrm>
        </p:spPr>
        <p:txBody>
          <a:bodyPr>
            <a:normAutofit fontScale="62500" lnSpcReduction="20000"/>
          </a:bodyPr>
          <a:lstStyle/>
          <a:p>
            <a:r>
              <a:rPr lang="en-GB" dirty="0"/>
              <a:t>The program will be developed using a waterfall research method as well design objectives, PHP as </a:t>
            </a:r>
            <a:r>
              <a:rPr lang="en-GB"/>
              <a:t>a </a:t>
            </a:r>
            <a:r>
              <a:rPr lang="en-GB" dirty="0"/>
              <a:t>
programming language due to its server side processing capabilities to make the data process subordinate </a:t>
            </a:r>
            <a:r>
              <a:rPr lang="en-GB"/>
              <a:t>to </a:t>
            </a:r>
            <a:r>
              <a:rPr lang="en-GB" dirty="0"/>
              <a:t>
the client itself computer, implementation strategy and testing and care strategies suitable for good posting </a:t>
            </a:r>
            <a:r>
              <a:rPr lang="en-GB"/>
              <a:t>of </a:t>
            </a:r>
            <a:r>
              <a:rPr lang="en-GB" dirty="0"/>
              <a:t>
the program. Research and development are continuous processes; It is similar in computer and software 
development. However, this work is recommended for Emo Transport Co. Ltd., </a:t>
            </a:r>
            <a:r>
              <a:rPr lang="en-GB" dirty="0" err="1"/>
              <a:t>Owerri</a:t>
            </a:r>
            <a:r>
              <a:rPr lang="en-GB" dirty="0"/>
              <a:t>, as they are still 
operated manually and may also be useful for other bus transport industries whose processes are still 
performed manually. She goes. The system can contribute more on the bus representatives who handle the 
account if it can produce a report by travel so that they will not go to a certain module to check the reservation 
and its details. Also, it would be more beneficial for both customers and bus representatives if customers can 
create an account just like on the airlines websites. With this, the system can record the modifications made</a:t>
            </a:r>
            <a:endParaRPr lang="en-US" dirty="0"/>
          </a:p>
        </p:txBody>
      </p:sp>
    </p:spTree>
    <p:extLst>
      <p:ext uri="{BB962C8B-B14F-4D97-AF65-F5344CB8AC3E}">
        <p14:creationId xmlns:p14="http://schemas.microsoft.com/office/powerpoint/2010/main" val="34557885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D2FB3-1BBD-8026-3285-6AE5CEB86BB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C9A54AF-51A4-8E79-F7F4-208BEAC52510}"/>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5448186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32C7D-003B-07F2-68EB-2F87FA1ECD3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7550D32-0325-CDF6-231D-A0AFB379FD18}"/>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7346181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C25A90-5E2E-DF32-F6BA-75B57B05394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48EAE00-B27B-9B18-9183-50F8321AF028}"/>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2442237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51994D-0378-C2A8-5EB8-B3A89ABF7C6E}"/>
              </a:ext>
            </a:extLst>
          </p:cNvPr>
          <p:cNvSpPr>
            <a:spLocks noGrp="1"/>
          </p:cNvSpPr>
          <p:nvPr>
            <p:ph type="title"/>
          </p:nvPr>
        </p:nvSpPr>
        <p:spPr>
          <a:xfrm>
            <a:off x="150473" y="0"/>
            <a:ext cx="8843054" cy="1513114"/>
          </a:xfrm>
        </p:spPr>
        <p:txBody>
          <a:bodyPr/>
          <a:lstStyle/>
          <a:p>
            <a:pPr algn="ctr"/>
            <a:r>
              <a:rPr lang="en-GB" b="1" i="1" u="sng" dirty="0"/>
              <a:t>FUTURE ENHANCEMENT </a:t>
            </a:r>
            <a:endParaRPr lang="en-US" b="1" i="1" u="sng" dirty="0"/>
          </a:p>
        </p:txBody>
      </p:sp>
      <p:sp>
        <p:nvSpPr>
          <p:cNvPr id="3" name="Content Placeholder 2">
            <a:extLst>
              <a:ext uri="{FF2B5EF4-FFF2-40B4-BE49-F238E27FC236}">
                <a16:creationId xmlns:a16="http://schemas.microsoft.com/office/drawing/2014/main" id="{105394A2-2A14-BDF8-6904-EFD2FF2806CF}"/>
              </a:ext>
            </a:extLst>
          </p:cNvPr>
          <p:cNvSpPr>
            <a:spLocks noGrp="1"/>
          </p:cNvSpPr>
          <p:nvPr>
            <p:ph idx="1"/>
          </p:nvPr>
        </p:nvSpPr>
        <p:spPr>
          <a:xfrm>
            <a:off x="164081" y="1513114"/>
            <a:ext cx="8979919" cy="5344886"/>
          </a:xfrm>
        </p:spPr>
        <p:txBody>
          <a:bodyPr/>
          <a:lstStyle/>
          <a:p>
            <a:r>
              <a:rPr lang="en-GB" dirty="0"/>
              <a:t>You can access the online system at any time. The user is not required to visit an office.
All you need is a web connection and a device to use our system.
They can look up the route, price, and class, among other thing
They can pay using a credit card, a debit card, internet banking, a PayPal-like online wallet, or cash.</a:t>
            </a:r>
            <a:endParaRPr lang="en-US" dirty="0"/>
          </a:p>
        </p:txBody>
      </p:sp>
    </p:spTree>
    <p:extLst>
      <p:ext uri="{BB962C8B-B14F-4D97-AF65-F5344CB8AC3E}">
        <p14:creationId xmlns:p14="http://schemas.microsoft.com/office/powerpoint/2010/main" val="24371899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06ACC3-F1EF-8038-7462-6664745EB9FF}"/>
              </a:ext>
            </a:extLst>
          </p:cNvPr>
          <p:cNvSpPr>
            <a:spLocks noGrp="1"/>
          </p:cNvSpPr>
          <p:nvPr>
            <p:ph type="title"/>
          </p:nvPr>
        </p:nvSpPr>
        <p:spPr>
          <a:xfrm>
            <a:off x="246518" y="0"/>
            <a:ext cx="8897482" cy="1472293"/>
          </a:xfrm>
        </p:spPr>
        <p:txBody>
          <a:bodyPr/>
          <a:lstStyle/>
          <a:p>
            <a:pPr algn="ctr"/>
            <a:r>
              <a:rPr lang="en-GB" b="1" i="1" u="sng" dirty="0"/>
              <a:t>CONCLUSION </a:t>
            </a:r>
            <a:endParaRPr lang="en-US" b="1" i="1" u="sng" dirty="0"/>
          </a:p>
        </p:txBody>
      </p:sp>
      <p:sp>
        <p:nvSpPr>
          <p:cNvPr id="3" name="Content Placeholder 2">
            <a:extLst>
              <a:ext uri="{FF2B5EF4-FFF2-40B4-BE49-F238E27FC236}">
                <a16:creationId xmlns:a16="http://schemas.microsoft.com/office/drawing/2014/main" id="{7FFE0C63-AC45-3E4E-8FC1-8E3372ECB7C5}"/>
              </a:ext>
            </a:extLst>
          </p:cNvPr>
          <p:cNvSpPr>
            <a:spLocks noGrp="1"/>
          </p:cNvSpPr>
          <p:nvPr>
            <p:ph idx="1"/>
          </p:nvPr>
        </p:nvSpPr>
        <p:spPr>
          <a:xfrm>
            <a:off x="0" y="1472293"/>
            <a:ext cx="9143998" cy="5385707"/>
          </a:xfrm>
        </p:spPr>
        <p:txBody>
          <a:bodyPr>
            <a:normAutofit fontScale="92500" lnSpcReduction="20000"/>
          </a:bodyPr>
          <a:lstStyle/>
          <a:p>
            <a:r>
              <a:rPr lang="en-GB" dirty="0"/>
              <a:t>It can be seen that computer applications are very important in every field of human </a:t>
            </a:r>
            <a:r>
              <a:rPr lang="en-GB" dirty="0" err="1"/>
              <a:t>endeavor</a:t>
            </a:r>
            <a:r>
              <a:rPr lang="en-GB" dirty="0"/>
              <a:t>. Here with this 
new system all the information about the customer making a reservation can be obtained by clicking a button, 
removing some of the difficulties that come with the manual system. This will reduce the workload of the 
employees, reduce the time taken to make reservations at the bus terminal and will also increase the efficiency. 
The application also has the ability to automatically update records in various files thereby relieving the 
employees of the stress of working with the file security of the data. This project will, overall, give a new path to 
the bus reservation and ticketing processes.</a:t>
            </a:r>
            <a:endParaRPr lang="en-US" dirty="0"/>
          </a:p>
        </p:txBody>
      </p:sp>
    </p:spTree>
    <p:extLst>
      <p:ext uri="{BB962C8B-B14F-4D97-AF65-F5344CB8AC3E}">
        <p14:creationId xmlns:p14="http://schemas.microsoft.com/office/powerpoint/2010/main" val="7246497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AAA9C8A-4952-1EB1-2DCE-0F6F82F3F29D}"/>
              </a:ext>
            </a:extLst>
          </p:cNvPr>
          <p:cNvSpPr>
            <a:spLocks noGrp="1"/>
          </p:cNvSpPr>
          <p:nvPr>
            <p:ph type="title" idx="4294967295"/>
          </p:nvPr>
        </p:nvSpPr>
        <p:spPr>
          <a:xfrm>
            <a:off x="1" y="-95250"/>
            <a:ext cx="9144000" cy="6953250"/>
          </a:xfrm>
        </p:spPr>
        <p:txBody>
          <a:bodyPr>
            <a:normAutofit/>
          </a:bodyPr>
          <a:lstStyle/>
          <a:p>
            <a:pPr algn="ctr"/>
            <a:r>
              <a:rPr lang="en-GB" sz="6000" b="1" i="1" dirty="0">
                <a:solidFill>
                  <a:srgbClr val="C00000"/>
                </a:solidFill>
              </a:rPr>
              <a:t>THANK YOU </a:t>
            </a:r>
            <a:endParaRPr lang="en-US" sz="6000" b="1" i="1" dirty="0">
              <a:solidFill>
                <a:srgbClr val="C00000"/>
              </a:solidFill>
            </a:endParaRPr>
          </a:p>
        </p:txBody>
      </p:sp>
    </p:spTree>
    <p:extLst>
      <p:ext uri="{BB962C8B-B14F-4D97-AF65-F5344CB8AC3E}">
        <p14:creationId xmlns:p14="http://schemas.microsoft.com/office/powerpoint/2010/main" val="31171979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C6CC0-34B9-F2A6-46FE-8BA51FEF3DB3}"/>
              </a:ext>
            </a:extLst>
          </p:cNvPr>
          <p:cNvSpPr>
            <a:spLocks noGrp="1"/>
          </p:cNvSpPr>
          <p:nvPr>
            <p:ph type="title"/>
          </p:nvPr>
        </p:nvSpPr>
        <p:spPr>
          <a:xfrm>
            <a:off x="963415" y="1126927"/>
            <a:ext cx="6447501" cy="990600"/>
          </a:xfrm>
        </p:spPr>
        <p:txBody>
          <a:bodyPr/>
          <a:lstStyle/>
          <a:p>
            <a:pPr algn="ctr"/>
            <a:r>
              <a:rPr lang="en-GB" b="1" i="1" u="sng" dirty="0">
                <a:solidFill>
                  <a:schemeClr val="tx1"/>
                </a:solidFill>
              </a:rPr>
              <a:t>ABSTRACT </a:t>
            </a:r>
            <a:endParaRPr lang="en-US" b="1" i="1" u="sng" dirty="0">
              <a:solidFill>
                <a:schemeClr val="tx1"/>
              </a:solidFill>
            </a:endParaRPr>
          </a:p>
        </p:txBody>
      </p:sp>
      <p:sp>
        <p:nvSpPr>
          <p:cNvPr id="3" name="Text Placeholder 2">
            <a:extLst>
              <a:ext uri="{FF2B5EF4-FFF2-40B4-BE49-F238E27FC236}">
                <a16:creationId xmlns:a16="http://schemas.microsoft.com/office/drawing/2014/main" id="{4AC0B465-FACD-70A2-0D5B-27F594D7F641}"/>
              </a:ext>
            </a:extLst>
          </p:cNvPr>
          <p:cNvSpPr>
            <a:spLocks noGrp="1"/>
          </p:cNvSpPr>
          <p:nvPr>
            <p:ph idx="1"/>
          </p:nvPr>
        </p:nvSpPr>
        <p:spPr>
          <a:xfrm>
            <a:off x="747732" y="2518692"/>
            <a:ext cx="7319793" cy="3024858"/>
          </a:xfrm>
        </p:spPr>
        <p:txBody>
          <a:bodyPr>
            <a:normAutofit fontScale="62500" lnSpcReduction="20000"/>
          </a:bodyPr>
          <a:lstStyle/>
          <a:p>
            <a:r>
              <a:rPr lang="en-GB" dirty="0"/>
              <a:t>Online Bus Ticket Reservation System is a web-based application that works within a file. One network. This 
project introduces an update to the software program “Online Bus Ticket Reservation System ”as it should be 
used in the bus system, the area used reserved seats, booking cancellations and various types of route inquiries 
used for security quick booking. OBTRS is designed to manage and compile a traditional database, ticket 
booking and bus tracking and departure made. Maintains all customer details, bus details, booking details</a:t>
            </a:r>
            <a:endParaRPr lang="en-US" dirty="0"/>
          </a:p>
        </p:txBody>
      </p:sp>
    </p:spTree>
    <p:extLst>
      <p:ext uri="{BB962C8B-B14F-4D97-AF65-F5344CB8AC3E}">
        <p14:creationId xmlns:p14="http://schemas.microsoft.com/office/powerpoint/2010/main" val="30129813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9DAAFD-6FC0-B79F-F6A3-CEB2B9CDCCCE}"/>
              </a:ext>
            </a:extLst>
          </p:cNvPr>
          <p:cNvSpPr>
            <a:spLocks noGrp="1"/>
          </p:cNvSpPr>
          <p:nvPr>
            <p:ph type="title"/>
          </p:nvPr>
        </p:nvSpPr>
        <p:spPr>
          <a:xfrm>
            <a:off x="-586692" y="485457"/>
            <a:ext cx="8764585" cy="1905000"/>
          </a:xfrm>
        </p:spPr>
        <p:txBody>
          <a:bodyPr/>
          <a:lstStyle/>
          <a:p>
            <a:pPr algn="ctr"/>
            <a:r>
              <a:rPr lang="en-GB" b="1" i="1" u="sng" dirty="0"/>
              <a:t>PROBLEM STATEMENT </a:t>
            </a:r>
            <a:endParaRPr lang="en-US" b="1" i="1" u="sng" dirty="0"/>
          </a:p>
        </p:txBody>
      </p:sp>
      <p:sp>
        <p:nvSpPr>
          <p:cNvPr id="3" name="Content Placeholder 2">
            <a:extLst>
              <a:ext uri="{FF2B5EF4-FFF2-40B4-BE49-F238E27FC236}">
                <a16:creationId xmlns:a16="http://schemas.microsoft.com/office/drawing/2014/main" id="{2E608D2B-2746-2926-7376-042993A8A01B}"/>
              </a:ext>
            </a:extLst>
          </p:cNvPr>
          <p:cNvSpPr>
            <a:spLocks noGrp="1"/>
          </p:cNvSpPr>
          <p:nvPr>
            <p:ph idx="1"/>
          </p:nvPr>
        </p:nvSpPr>
        <p:spPr>
          <a:xfrm>
            <a:off x="774814" y="1723707"/>
            <a:ext cx="8764586" cy="3868829"/>
          </a:xfrm>
        </p:spPr>
        <p:txBody>
          <a:bodyPr>
            <a:normAutofit/>
          </a:bodyPr>
          <a:lstStyle/>
          <a:p>
            <a:r>
              <a:rPr lang="en-GB" dirty="0"/>
              <a:t>Currently, the type of system used in the counter is the internal system used manually to sell bus tickets. The 
company’s problems are that customers have to go to the counter to buy a bus ticket or ask for a bus system,
customers will also have to wait in line for longer to get a bus ticket and will also have to pay cash when</a:t>
            </a:r>
          </a:p>
        </p:txBody>
      </p:sp>
    </p:spTree>
    <p:extLst>
      <p:ext uri="{BB962C8B-B14F-4D97-AF65-F5344CB8AC3E}">
        <p14:creationId xmlns:p14="http://schemas.microsoft.com/office/powerpoint/2010/main" val="28342505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5D6427-CD10-7670-2A5D-E38F4C4417A3}"/>
              </a:ext>
            </a:extLst>
          </p:cNvPr>
          <p:cNvSpPr>
            <a:spLocks noGrp="1"/>
          </p:cNvSpPr>
          <p:nvPr>
            <p:ph type="title"/>
          </p:nvPr>
        </p:nvSpPr>
        <p:spPr>
          <a:xfrm>
            <a:off x="0" y="609600"/>
            <a:ext cx="10040483" cy="1635579"/>
          </a:xfrm>
        </p:spPr>
        <p:txBody>
          <a:bodyPr/>
          <a:lstStyle/>
          <a:p>
            <a:pPr algn="ctr"/>
            <a:r>
              <a:rPr lang="en-GB" b="1" i="1" u="sng"/>
              <a:t>PROJECT OVERVIEW </a:t>
            </a:r>
            <a:endParaRPr lang="en-US" b="1" i="1" u="sng"/>
          </a:p>
        </p:txBody>
      </p:sp>
      <p:sp>
        <p:nvSpPr>
          <p:cNvPr id="5" name="Content Placeholder 4">
            <a:extLst>
              <a:ext uri="{FF2B5EF4-FFF2-40B4-BE49-F238E27FC236}">
                <a16:creationId xmlns:a16="http://schemas.microsoft.com/office/drawing/2014/main" id="{3B23182F-52AD-26B0-A583-E9D0694CBBB6}"/>
              </a:ext>
            </a:extLst>
          </p:cNvPr>
          <p:cNvSpPr>
            <a:spLocks noGrp="1"/>
          </p:cNvSpPr>
          <p:nvPr>
            <p:ph idx="1"/>
          </p:nvPr>
        </p:nvSpPr>
        <p:spPr>
          <a:xfrm>
            <a:off x="163286" y="2666999"/>
            <a:ext cx="8980714" cy="3581401"/>
          </a:xfrm>
        </p:spPr>
        <p:txBody>
          <a:bodyPr>
            <a:normAutofit fontScale="92500"/>
          </a:bodyPr>
          <a:lstStyle/>
          <a:p>
            <a:r>
              <a:rPr lang="en-GB" dirty="0"/>
              <a:t>This system would help customers to book a seat for their journey, book a bus. This system would also help the owner to manage the coaches, employees, clients, services, </a:t>
            </a:r>
            <a:r>
              <a:rPr lang="en-GB" dirty="0" err="1"/>
              <a:t>etc</a:t>
            </a:r>
            <a:r>
              <a:rPr lang="en-GB" dirty="0"/>
              <a:t>
Bus Reservation System will increase the booking process faster, convenient, and comfortable. Customers can book their desired seats. They can check the availability of posts on a specific date. The customer can check availability, book a ticket, or cancel a ticket 24X7. The online system is available to use anytime. The user doesn’t require to visit any office.</a:t>
            </a:r>
            <a:endParaRPr lang="en-US" dirty="0"/>
          </a:p>
        </p:txBody>
      </p:sp>
    </p:spTree>
    <p:extLst>
      <p:ext uri="{BB962C8B-B14F-4D97-AF65-F5344CB8AC3E}">
        <p14:creationId xmlns:p14="http://schemas.microsoft.com/office/powerpoint/2010/main" val="28611762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87C809-6ECE-92B3-CF35-9449FD5247D6}"/>
              </a:ext>
            </a:extLst>
          </p:cNvPr>
          <p:cNvSpPr>
            <a:spLocks noGrp="1"/>
          </p:cNvSpPr>
          <p:nvPr>
            <p:ph type="title"/>
          </p:nvPr>
        </p:nvSpPr>
        <p:spPr>
          <a:xfrm>
            <a:off x="0" y="-342900"/>
            <a:ext cx="8912677" cy="1905000"/>
          </a:xfrm>
        </p:spPr>
        <p:txBody>
          <a:bodyPr/>
          <a:lstStyle/>
          <a:p>
            <a:pPr algn="ctr"/>
            <a:r>
              <a:rPr lang="en-GB" b="1" i="1" u="sng"/>
              <a:t>TECHNOLOGY VIEW</a:t>
            </a:r>
            <a:endParaRPr lang="en-US" b="1" i="1" u="sng"/>
          </a:p>
        </p:txBody>
      </p:sp>
      <p:sp>
        <p:nvSpPr>
          <p:cNvPr id="3" name="Text Placeholder 2">
            <a:extLst>
              <a:ext uri="{FF2B5EF4-FFF2-40B4-BE49-F238E27FC236}">
                <a16:creationId xmlns:a16="http://schemas.microsoft.com/office/drawing/2014/main" id="{2649CE5D-1D94-7581-5FE6-D4FB833A87A5}"/>
              </a:ext>
            </a:extLst>
          </p:cNvPr>
          <p:cNvSpPr>
            <a:spLocks noGrp="1"/>
          </p:cNvSpPr>
          <p:nvPr>
            <p:ph idx="1"/>
          </p:nvPr>
        </p:nvSpPr>
        <p:spPr>
          <a:xfrm>
            <a:off x="340178" y="1714500"/>
            <a:ext cx="8803821" cy="5143500"/>
          </a:xfrm>
        </p:spPr>
        <p:txBody>
          <a:bodyPr>
            <a:normAutofit fontScale="92500" lnSpcReduction="10000"/>
          </a:bodyPr>
          <a:lstStyle/>
          <a:p>
            <a:pPr marL="0" indent="0">
              <a:buNone/>
            </a:pPr>
            <a:r>
              <a:rPr lang="en-GB" dirty="0"/>
              <a:t>Web Development Technologies: For a web-based booking system, technologies such as HTML, CSS, JavaScript, and a server-side scripting language like PHP, Python or Ruby can be used to build the front-end and back-end of the system.
Databases: A database technology such as MySQL, MongoDB, or PostgreSQL can be used to store booking information and customer data.</a:t>
            </a:r>
          </a:p>
          <a:p>
            <a:pPr marL="0" indent="0">
              <a:buNone/>
            </a:pPr>
            <a:r>
              <a:rPr lang="en-GB" dirty="0"/>
              <a:t>Framework: A framework such as Ruby on Rails, </a:t>
            </a:r>
            <a:r>
              <a:rPr lang="en-GB" dirty="0" err="1"/>
              <a:t>Laravel</a:t>
            </a:r>
            <a:r>
              <a:rPr lang="en-GB" dirty="0"/>
              <a:t>, or Django can be used to structure the development process and provide a set of common tools and libraries.
</a:t>
            </a:r>
            <a:r>
              <a:rPr lang="en-GB"/>
              <a:t>Payment gateways: Payment gateways such as Stripe, PayPal, or Braintree can be integrated into the booking system to securely process customer payments</a:t>
            </a:r>
            <a:endParaRPr lang="en-US" dirty="0"/>
          </a:p>
        </p:txBody>
      </p:sp>
    </p:spTree>
    <p:extLst>
      <p:ext uri="{BB962C8B-B14F-4D97-AF65-F5344CB8AC3E}">
        <p14:creationId xmlns:p14="http://schemas.microsoft.com/office/powerpoint/2010/main" val="37571165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EED0E-ADDB-E809-ADE1-A694D53D0642}"/>
              </a:ext>
            </a:extLst>
          </p:cNvPr>
          <p:cNvSpPr>
            <a:spLocks noGrp="1"/>
          </p:cNvSpPr>
          <p:nvPr>
            <p:ph type="title"/>
          </p:nvPr>
        </p:nvSpPr>
        <p:spPr>
          <a:xfrm>
            <a:off x="108858" y="208189"/>
            <a:ext cx="8706982" cy="1247775"/>
          </a:xfrm>
        </p:spPr>
        <p:txBody>
          <a:bodyPr/>
          <a:lstStyle/>
          <a:p>
            <a:pPr algn="ctr"/>
            <a:r>
              <a:rPr lang="en-GB" b="1" i="1" u="sng" dirty="0"/>
              <a:t>FRONT  END</a:t>
            </a:r>
            <a:endParaRPr lang="en-US" b="1" i="1" u="sng" dirty="0"/>
          </a:p>
        </p:txBody>
      </p:sp>
      <p:pic>
        <p:nvPicPr>
          <p:cNvPr id="4" name="Content Placeholder 3">
            <a:extLst>
              <a:ext uri="{FF2B5EF4-FFF2-40B4-BE49-F238E27FC236}">
                <a16:creationId xmlns:a16="http://schemas.microsoft.com/office/drawing/2014/main" id="{8563AED7-B211-BF9D-DAD3-F63A244B085F}"/>
              </a:ext>
            </a:extLst>
          </p:cNvPr>
          <p:cNvPicPr>
            <a:picLocks noGrp="1" noChangeAspect="1"/>
          </p:cNvPicPr>
          <p:nvPr>
            <p:ph idx="1"/>
          </p:nvPr>
        </p:nvPicPr>
        <p:blipFill>
          <a:blip r:embed="rId2"/>
          <a:stretch>
            <a:fillRect/>
          </a:stretch>
        </p:blipFill>
        <p:spPr>
          <a:xfrm>
            <a:off x="34925" y="1659533"/>
            <a:ext cx="9074150" cy="5198467"/>
          </a:xfrm>
        </p:spPr>
      </p:pic>
    </p:spTree>
    <p:extLst>
      <p:ext uri="{BB962C8B-B14F-4D97-AF65-F5344CB8AC3E}">
        <p14:creationId xmlns:p14="http://schemas.microsoft.com/office/powerpoint/2010/main" val="24449887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2A3CAC-C6CF-34E5-3E83-0E23DC1169F8}"/>
              </a:ext>
            </a:extLst>
          </p:cNvPr>
          <p:cNvSpPr>
            <a:spLocks noGrp="1"/>
          </p:cNvSpPr>
          <p:nvPr>
            <p:ph type="title"/>
          </p:nvPr>
        </p:nvSpPr>
        <p:spPr>
          <a:xfrm>
            <a:off x="102848" y="0"/>
            <a:ext cx="8938304" cy="1905000"/>
          </a:xfrm>
        </p:spPr>
        <p:txBody>
          <a:bodyPr/>
          <a:lstStyle/>
          <a:p>
            <a:pPr algn="ctr"/>
            <a:r>
              <a:rPr lang="en-GB" b="1" i="1" u="sng" dirty="0"/>
              <a:t>BACK END</a:t>
            </a:r>
            <a:endParaRPr lang="en-US" b="1" i="1" u="sng" dirty="0"/>
          </a:p>
        </p:txBody>
      </p:sp>
      <p:pic>
        <p:nvPicPr>
          <p:cNvPr id="4" name="Content Placeholder 3">
            <a:extLst>
              <a:ext uri="{FF2B5EF4-FFF2-40B4-BE49-F238E27FC236}">
                <a16:creationId xmlns:a16="http://schemas.microsoft.com/office/drawing/2014/main" id="{D7B65707-28AA-FBB4-E413-DA9E8B34C6BC}"/>
              </a:ext>
            </a:extLst>
          </p:cNvPr>
          <p:cNvPicPr>
            <a:picLocks noGrp="1" noChangeAspect="1"/>
          </p:cNvPicPr>
          <p:nvPr>
            <p:ph idx="1"/>
          </p:nvPr>
        </p:nvPicPr>
        <p:blipFill>
          <a:blip r:embed="rId2"/>
          <a:stretch>
            <a:fillRect/>
          </a:stretch>
        </p:blipFill>
        <p:spPr>
          <a:xfrm>
            <a:off x="211138" y="2048351"/>
            <a:ext cx="8721725" cy="4556760"/>
          </a:xfrm>
        </p:spPr>
      </p:pic>
    </p:spTree>
    <p:extLst>
      <p:ext uri="{BB962C8B-B14F-4D97-AF65-F5344CB8AC3E}">
        <p14:creationId xmlns:p14="http://schemas.microsoft.com/office/powerpoint/2010/main" val="6571627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30A97A-557F-EAC5-2DDE-CF0193705256}"/>
              </a:ext>
            </a:extLst>
          </p:cNvPr>
          <p:cNvSpPr>
            <a:spLocks noGrp="1"/>
          </p:cNvSpPr>
          <p:nvPr>
            <p:ph type="title"/>
          </p:nvPr>
        </p:nvSpPr>
        <p:spPr>
          <a:xfrm>
            <a:off x="0" y="0"/>
            <a:ext cx="9169625" cy="1771650"/>
          </a:xfrm>
        </p:spPr>
        <p:txBody>
          <a:bodyPr/>
          <a:lstStyle/>
          <a:p>
            <a:pPr algn="ctr"/>
            <a:r>
              <a:rPr lang="en-GB" b="1" i="1" u="sng"/>
              <a:t>MODELING </a:t>
            </a:r>
            <a:endParaRPr lang="en-US" b="1" i="1" u="sng"/>
          </a:p>
        </p:txBody>
      </p:sp>
      <p:sp>
        <p:nvSpPr>
          <p:cNvPr id="3" name="Content Placeholder 2">
            <a:extLst>
              <a:ext uri="{FF2B5EF4-FFF2-40B4-BE49-F238E27FC236}">
                <a16:creationId xmlns:a16="http://schemas.microsoft.com/office/drawing/2014/main" id="{95E41C65-3032-D706-E3AD-F754D708EA2D}"/>
              </a:ext>
            </a:extLst>
          </p:cNvPr>
          <p:cNvSpPr>
            <a:spLocks noGrp="1"/>
          </p:cNvSpPr>
          <p:nvPr>
            <p:ph idx="1"/>
          </p:nvPr>
        </p:nvSpPr>
        <p:spPr>
          <a:xfrm>
            <a:off x="-25625" y="1771650"/>
            <a:ext cx="9169625" cy="5086350"/>
          </a:xfrm>
        </p:spPr>
        <p:txBody>
          <a:bodyPr>
            <a:normAutofit fontScale="85000" lnSpcReduction="20000"/>
          </a:bodyPr>
          <a:lstStyle/>
          <a:p>
            <a:pPr marL="0" indent="0">
              <a:buNone/>
            </a:pPr>
            <a:r>
              <a:rPr lang="en-GB" dirty="0"/>
              <a:t>
The data flow diagram (DFD) is represented by a graphic “flow” of data through the information system, 
</a:t>
            </a:r>
            <a:r>
              <a:rPr lang="en-GB" dirty="0" err="1"/>
              <a:t>modeling</a:t>
            </a:r>
            <a:r>
              <a:rPr lang="en-GB" dirty="0"/>
              <a:t> its process processes. DFD indicates what type of information will be entered and exited from the 
system, where the data will go in and out, and where the data will be stored. Deal development of DFD’S is done
at several levels. Each process in low-level drawings may be reduced to a detailed DFD to the next level. </a:t>
            </a:r>
          </a:p>
          <a:p>
            <a:pPr marL="0" indent="0">
              <a:buNone/>
            </a:pPr>
            <a:r>
              <a:rPr lang="en-GB" dirty="0" err="1"/>
              <a:t>Highquality</a:t>
            </a:r>
            <a:r>
              <a:rPr lang="en-GB" dirty="0"/>
              <a:t> painting is often referred to as contextual drawing. It contains a single process, which plays a key role in 
studying the current system. The process in graphic content level exploded into another process at the first </a:t>
            </a:r>
          </a:p>
        </p:txBody>
      </p:sp>
    </p:spTree>
    <p:extLst>
      <p:ext uri="{BB962C8B-B14F-4D97-AF65-F5344CB8AC3E}">
        <p14:creationId xmlns:p14="http://schemas.microsoft.com/office/powerpoint/2010/main" val="29247928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BA815FD-D4D3-F43F-E314-C1D751F4055C}"/>
              </a:ext>
            </a:extLst>
          </p:cNvPr>
          <p:cNvPicPr>
            <a:picLocks noChangeAspect="1"/>
          </p:cNvPicPr>
          <p:nvPr/>
        </p:nvPicPr>
        <p:blipFill>
          <a:blip r:embed="rId2"/>
          <a:stretch>
            <a:fillRect/>
          </a:stretch>
        </p:blipFill>
        <p:spPr>
          <a:xfrm>
            <a:off x="0" y="0"/>
            <a:ext cx="10886264" cy="6858000"/>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344690730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(4:3)</PresentationFormat>
  <Slides>16</Slides>
  <Notes>0</Notes>
  <HiddenSlides>0</HiddenSlide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Circuit</vt:lpstr>
      <vt:lpstr>                             NAME:DHANUSHYA      COLLEGE .                 CODE:6202                               REG NO:620221104004</vt:lpstr>
      <vt:lpstr>ABSTRACT </vt:lpstr>
      <vt:lpstr>PROBLEM STATEMENT </vt:lpstr>
      <vt:lpstr>PROJECT OVERVIEW </vt:lpstr>
      <vt:lpstr>TECHNOLOGY VIEW</vt:lpstr>
      <vt:lpstr>FRONT  END</vt:lpstr>
      <vt:lpstr>BACK END</vt:lpstr>
      <vt:lpstr>MODELING </vt:lpstr>
      <vt:lpstr>PowerPoint Presentation</vt:lpstr>
      <vt:lpstr>RESULT </vt:lpstr>
      <vt:lpstr>PowerPoint Presentation</vt:lpstr>
      <vt:lpstr>PowerPoint Presentation</vt:lpstr>
      <vt:lpstr>PowerPoint Presentation</vt:lpstr>
      <vt:lpstr>FUTURE ENHANCEMENT </vt:lpstr>
      <vt:lpstr>CONCLUSION </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NAME:DHANUSHYA      COLLEGE .                 CODE:6202                               REG NO:620221104004</dc:title>
  <dc:creator>Guest User</dc:creator>
  <cp:lastModifiedBy>919344868388</cp:lastModifiedBy>
  <cp:revision>22</cp:revision>
  <dcterms:created xsi:type="dcterms:W3CDTF">2024-04-07T06:42:51Z</dcterms:created>
  <dcterms:modified xsi:type="dcterms:W3CDTF">2024-04-07T14:03:47Z</dcterms:modified>
</cp:coreProperties>
</file>