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8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432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09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62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605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66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6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73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7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81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53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6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19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15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3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CALCULATOR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NAME :  </a:t>
            </a:r>
            <a:r>
              <a:rPr lang="en-US" dirty="0"/>
              <a:t>DHANUSHYA V</a:t>
            </a:r>
            <a:endParaRPr dirty="0"/>
          </a:p>
          <a:p>
            <a:r>
              <a:rPr dirty="0"/>
              <a:t>ORGANIZATION :   Micro IT</a:t>
            </a:r>
          </a:p>
          <a:p>
            <a:r>
              <a:rPr dirty="0"/>
              <a:t>TOPIC :  CALCULATOR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helped me bridge the gap between theory and real programming. It improved my logical thinking, understanding of code structure, and built my confidence in using Python.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DD824-0531-DE08-F725-FBE6C890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927" y="4150905"/>
            <a:ext cx="3642146" cy="1985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591B62-8AEA-4DC4-B988-E41EAD201505}"/>
              </a:ext>
            </a:extLst>
          </p:cNvPr>
          <p:cNvSpPr txBox="1"/>
          <p:nvPr/>
        </p:nvSpPr>
        <p:spPr>
          <a:xfrm>
            <a:off x="3125165" y="3075057"/>
            <a:ext cx="359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THANK YOU</a:t>
            </a:r>
            <a:endParaRPr lang="en-IN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105" y="2388535"/>
            <a:ext cx="6798736" cy="3444997"/>
          </a:xfrm>
        </p:spPr>
        <p:txBody>
          <a:bodyPr/>
          <a:lstStyle/>
          <a:p>
            <a:pPr algn="just"/>
            <a:r>
              <a:rPr dirty="0"/>
              <a:t>A calculator is a software tool used to perform arithmetic operations. This project focuses on developing a basic calculator program using Python, which performs operations like addition, subtraction, multiplication, and division.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7332-7911-F8B4-4DAF-93D3D5A3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0" y="4362138"/>
            <a:ext cx="5396459" cy="1781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22679"/>
            <a:ext cx="6798736" cy="3444997"/>
          </a:xfrm>
        </p:spPr>
        <p:txBody>
          <a:bodyPr>
            <a:normAutofit/>
          </a:bodyPr>
          <a:lstStyle/>
          <a:p>
            <a:r>
              <a:rPr sz="2200" dirty="0"/>
              <a:t>To understand basic programming concepts.</a:t>
            </a:r>
          </a:p>
          <a:p>
            <a:r>
              <a:rPr sz="2200" dirty="0"/>
              <a:t>To learn GUI programming (if applicable).</a:t>
            </a:r>
          </a:p>
          <a:p>
            <a:r>
              <a:rPr sz="2200" dirty="0"/>
              <a:t>To apply logic for arithmetic operations.</a:t>
            </a:r>
          </a:p>
          <a:p>
            <a:r>
              <a:rPr sz="2200" dirty="0"/>
              <a:t>To implement exception handling and input validation.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CALCULATOR?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calculator is an electronic or software device that performs arithmetic operations on numbers. It helps users perform quick calculations without manual effort.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4A403-4ACE-7780-3DC1-63665EBB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4" y="3737113"/>
            <a:ext cx="4876800" cy="246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CALCULATORS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3962" y="2740262"/>
            <a:ext cx="6798736" cy="3444997"/>
          </a:xfrm>
        </p:spPr>
        <p:txBody>
          <a:bodyPr/>
          <a:lstStyle/>
          <a:p>
            <a:r>
              <a:rPr dirty="0"/>
              <a:t>Basic Calculator</a:t>
            </a:r>
          </a:p>
          <a:p>
            <a:r>
              <a:rPr dirty="0"/>
              <a:t>Scientific Calculator</a:t>
            </a:r>
          </a:p>
          <a:p>
            <a:r>
              <a:rPr dirty="0"/>
              <a:t>Graphing Calculator</a:t>
            </a:r>
          </a:p>
          <a:p>
            <a:r>
              <a:rPr dirty="0"/>
              <a:t>Financial Calculator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191AA-2736-85D2-E588-23EE5473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400" y="2497666"/>
            <a:ext cx="3048972" cy="3048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FEATURES OF THE CALCULATOR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8832" y="2387777"/>
            <a:ext cx="6798736" cy="3444997"/>
          </a:xfrm>
        </p:spPr>
        <p:txBody>
          <a:bodyPr>
            <a:normAutofit/>
          </a:bodyPr>
          <a:lstStyle/>
          <a:p>
            <a:r>
              <a:rPr sz="2200" dirty="0"/>
              <a:t>Addition, Subtraction, Multiplication, Division</a:t>
            </a:r>
          </a:p>
          <a:p>
            <a:r>
              <a:rPr sz="2200" dirty="0"/>
              <a:t>Clear/Reset Function</a:t>
            </a:r>
          </a:p>
          <a:p>
            <a:r>
              <a:rPr sz="2200" dirty="0"/>
              <a:t>Input Validation</a:t>
            </a:r>
          </a:p>
          <a:p>
            <a:r>
              <a:rPr sz="2200" dirty="0"/>
              <a:t>Error Handling (e.g., divide by zero)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593A73-8D73-868F-D110-306D9349C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02" y="4246913"/>
            <a:ext cx="5271796" cy="19061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PROGRAMMING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(for programming)</a:t>
            </a:r>
          </a:p>
          <a:p>
            <a:r>
              <a:rPr dirty="0"/>
              <a:t>Kinter (for GUI design)</a:t>
            </a:r>
          </a:p>
          <a:p>
            <a:r>
              <a:rPr dirty="0"/>
              <a:t>VS Code / IDLE (as IDE)</a:t>
            </a:r>
          </a:p>
          <a:p>
            <a:r>
              <a:rPr dirty="0"/>
              <a:t>Basic Math Logic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EBC174-A987-07BB-457D-C12810FE6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500" y="2455434"/>
            <a:ext cx="2500603" cy="37509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PROGRAM FLOW /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User inputs numbers and selects operation</a:t>
            </a:r>
          </a:p>
          <a:p>
            <a:r>
              <a:rPr dirty="0"/>
              <a:t>2. Perform the selected operation</a:t>
            </a:r>
          </a:p>
          <a:p>
            <a:r>
              <a:rPr dirty="0"/>
              <a:t>3. Display result</a:t>
            </a:r>
          </a:p>
          <a:p>
            <a:r>
              <a:rPr dirty="0"/>
              <a:t>4. Handle errors gracefully</a:t>
            </a:r>
          </a:p>
          <a:p>
            <a:r>
              <a:rPr dirty="0"/>
              <a:t>5. Option to reset and 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LEARNINGS FROM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989" y="2322184"/>
            <a:ext cx="6798736" cy="3444997"/>
          </a:xfrm>
        </p:spPr>
        <p:txBody>
          <a:bodyPr/>
          <a:lstStyle/>
          <a:p>
            <a:r>
              <a:rPr dirty="0"/>
              <a:t>Learned the basics of programming logic</a:t>
            </a:r>
          </a:p>
          <a:p>
            <a:r>
              <a:rPr dirty="0"/>
              <a:t>Understood how GUI applications are built</a:t>
            </a:r>
          </a:p>
          <a:p>
            <a:r>
              <a:rPr dirty="0"/>
              <a:t>Gained hands-on experience with Python</a:t>
            </a:r>
          </a:p>
          <a:p>
            <a:r>
              <a:rPr dirty="0"/>
              <a:t>Improved problem-solving and debugging skills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275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CALCULATOR PROGRAM</vt:lpstr>
      <vt:lpstr>INTRODUCTION</vt:lpstr>
      <vt:lpstr>OBJECTIVES OF THE PROJECT</vt:lpstr>
      <vt:lpstr>WHAT IS A CALCULATOR?</vt:lpstr>
      <vt:lpstr>TYPES OF CALCULATORS</vt:lpstr>
      <vt:lpstr>FEATURES OF THE CALCULATOR PROGRAM</vt:lpstr>
      <vt:lpstr>PROGRAMMING TOOLS USED</vt:lpstr>
      <vt:lpstr>PROGRAM FLOW / LOGIC</vt:lpstr>
      <vt:lpstr>KEY LEARNINGS FROM PROJECT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dhanushyavarathan345@outlook.com</cp:lastModifiedBy>
  <cp:revision>4</cp:revision>
  <dcterms:created xsi:type="dcterms:W3CDTF">2013-01-27T09:14:16Z</dcterms:created>
  <dcterms:modified xsi:type="dcterms:W3CDTF">2025-05-31T15:41:19Z</dcterms:modified>
  <cp:category/>
</cp:coreProperties>
</file>