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943C-764C-B6BE-06C0FCF3D855}"/>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943C-764C-B6BE-06C0FCF3D855}"/>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943C-764C-B6BE-06C0FCF3D855}"/>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943C-764C-B6BE-06C0FCF3D855}"/>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943C-764C-B6BE-06C0FCF3D855}"/>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dirty="0"/>
              <a:t> </a:t>
            </a:r>
            <a:r>
              <a:rPr lang="en-US" sz="2400" dirty="0" err="1"/>
              <a:t>Dhanusiya</a:t>
            </a:r>
            <a:r>
              <a:rPr lang="en-US" sz="2400" dirty="0"/>
              <a:t> K</a:t>
            </a:r>
          </a:p>
          <a:p>
            <a:r>
              <a:rPr lang="en-US" sz="2400" b="1" dirty="0"/>
              <a:t>ROLL NO: </a:t>
            </a:r>
            <a:r>
              <a:rPr lang="en-IN" sz="2400" dirty="0"/>
              <a:t>22B</a:t>
            </a:r>
            <a:r>
              <a:rPr lang="en-US" sz="2400" dirty="0"/>
              <a:t>M07</a:t>
            </a:r>
          </a:p>
          <a:p>
            <a:r>
              <a:rPr lang="en-US" sz="2400" b="1" dirty="0"/>
              <a:t>REGISTER NUMBER: </a:t>
            </a:r>
            <a:r>
              <a:rPr lang="en-US" sz="2400" dirty="0"/>
              <a:t>312218866</a:t>
            </a:r>
          </a:p>
          <a:p>
            <a:r>
              <a:rPr lang="en-US" sz="2400" b="1" dirty="0"/>
              <a:t>NAAN MUDHALVAN</a:t>
            </a:r>
            <a:r>
              <a:rPr lang="en-IN" sz="2400" b="1" dirty="0"/>
              <a:t> </a:t>
            </a:r>
            <a:r>
              <a:rPr lang="en-IN" sz="2400" b="1"/>
              <a:t>ID :</a:t>
            </a:r>
            <a:r>
              <a:rPr lang="en-US" sz="2400" b="1"/>
              <a:t>A4F234BDCE3E86BA44B4DB01A48EE588</a:t>
            </a:r>
            <a:endParaRPr lang="en-US" sz="2400" dirty="0"/>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63</cp:revision>
  <dcterms:created xsi:type="dcterms:W3CDTF">2024-03-29T15:07:22Z</dcterms:created>
  <dcterms:modified xsi:type="dcterms:W3CDTF">2024-09-12T06:31:22Z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