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451C-01FA-078C-0E5C-AAD72E76D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4FD58-B652-928A-0F56-0EB7DE4F1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2A136-D8D8-2B02-A057-D4830B10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3EAA-4C23-9B49-8689-4BB103DF9D4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EEEA0-3C66-72EE-7705-3B98523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2B071-3591-4DF0-BA6F-75423E0C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EB99-BADA-AB45-8255-412E90C48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2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1CE6-EDAE-3D8E-85FD-2BE5AC70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4519F-B544-2C8F-72D2-4BCD29FC4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075AB-0847-8FBF-719B-421BBAD2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3EAA-4C23-9B49-8689-4BB103DF9D4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686BD-86B6-2A92-EBD7-CD72A8AD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7A1A2-D322-6CEC-B16E-53C159ED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EB99-BADA-AB45-8255-412E90C48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5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E2CAD-233E-43EE-2C37-A7CC16179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CB06F-B00F-ECF6-4F42-250BB10B1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D4A7E-84F9-153C-0B3E-B3503E76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3EAA-4C23-9B49-8689-4BB103DF9D4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2F05C-2CD0-FDE0-0823-7B790AFF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2AC55-96D0-38C2-EBD6-BEB67ED4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EB99-BADA-AB45-8255-412E90C48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9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4F54-1E85-ABC9-A04B-810D4205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F0518-0B77-2EFB-3077-2D0A612C6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A28C0-6BF0-6361-264E-FBDFE5CF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3EAA-4C23-9B49-8689-4BB103DF9D4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F9C3D-964F-F7D3-F390-C1ACAE97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E51AD-467E-F11E-EBFB-B109DECE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EB99-BADA-AB45-8255-412E90C48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5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E75-9483-FB88-B33C-52AB5718D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B6D91-AE74-22F1-D581-4C4664FC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208DB-5FEB-D78D-C36E-710A57C6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3EAA-4C23-9B49-8689-4BB103DF9D4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EDCBB-927C-E7D6-26A8-4531ABDD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75EF7-8511-F5F1-8BC3-D2601D34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EB99-BADA-AB45-8255-412E90C48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1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AB042-A6F6-4AD6-FAD1-B59B1FF6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9800C-537E-2CAD-630C-3CC48E68F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57D18-AD19-459A-F4FC-24FB893C3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96BA7-0046-7993-1A14-4C2BF06E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3EAA-4C23-9B49-8689-4BB103DF9D4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153B2-FC56-9976-F51E-3CCEF491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86AC3-D59F-812F-4AD5-6C08F5F1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EB99-BADA-AB45-8255-412E90C48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7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FA12-0CEC-A4DD-4207-49D8C677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8435C-5E6F-4516-7328-18E57A6AE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3F71B-ED54-EEE3-9B86-2B3A65D4C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4E7A2-0719-11FA-C989-97EE8AC27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19B70-B52A-1F68-23FC-18C23BA18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6E25A-810C-E7E2-421A-17F5AD71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3EAA-4C23-9B49-8689-4BB103DF9D4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3351BE-6937-CCFE-9D50-9B71932D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C86C5-0B97-D0F0-F894-D8F6E431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EB99-BADA-AB45-8255-412E90C48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2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A84B-3301-356E-4C3B-77EEE7A0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034A3-C387-B874-9A50-04BD5EB9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3EAA-4C23-9B49-8689-4BB103DF9D4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0C811-1713-961E-E2D3-B6E31A67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A42ED-516B-95E8-532D-114E322A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EB99-BADA-AB45-8255-412E90C48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2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5F5AF-BB94-68FB-99C8-4C639B4D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3EAA-4C23-9B49-8689-4BB103DF9D4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747850-C0BC-4780-311A-23F81C65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138B6-3EE5-11EF-BA9E-309CFFE8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EB99-BADA-AB45-8255-412E90C48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9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765D-A69D-5514-BB9D-970D54EFE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D5234-455E-E5ED-DBF7-8AFD29321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ACCA7-C85E-7099-24F1-36F1E05F7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F1A9E-223D-50C8-F21F-E45EEEB4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3EAA-4C23-9B49-8689-4BB103DF9D4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3793A-0DFB-7B5B-CC3D-0CBD6D5D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5ED7C-2159-AF44-5A76-F4345DC1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EB99-BADA-AB45-8255-412E90C48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6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132A-42FD-4716-7B7F-59EE7E2C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9A75A-48E5-7239-0990-620E6C4DB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A72FE-0B9D-466D-6A78-F60824BF7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D93BE-1C4F-61F2-D452-194A7232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3EAA-4C23-9B49-8689-4BB103DF9D4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2495C-6C4A-2937-350B-FAFD7D45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4962F-BA5E-A450-D336-9763B6FC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EB99-BADA-AB45-8255-412E90C48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2E87ED-1F80-C16D-9EEE-36FB50D3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B4937-1CBA-9BD5-E0DF-258237260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5EE89-E56B-E6AD-8F29-80925BD01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A3EAA-4C23-9B49-8689-4BB103DF9D4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900AA-BC8B-B1EC-5BB4-AB13F37BB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2EEBA-6871-D1CF-243F-F3F73A6E5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6EB99-BADA-AB45-8255-412E90C48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151B9B-2CB8-449E-4F08-BF403717DB5D}"/>
              </a:ext>
            </a:extLst>
          </p:cNvPr>
          <p:cNvSpPr txBox="1"/>
          <p:nvPr/>
        </p:nvSpPr>
        <p:spPr>
          <a:xfrm>
            <a:off x="0" y="28391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IOT PHASE4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4CF9BE-BD37-2CB3-5883-91FC858158D0}"/>
              </a:ext>
            </a:extLst>
          </p:cNvPr>
          <p:cNvSpPr txBox="1"/>
          <p:nvPr/>
        </p:nvSpPr>
        <p:spPr>
          <a:xfrm>
            <a:off x="2854904" y="145417"/>
            <a:ext cx="7346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</a:rPr>
              <a:t>PROJECT:8SMART WATER FOUNTAIN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EE31E-AEE6-39BB-81BD-6246291627F3}"/>
              </a:ext>
            </a:extLst>
          </p:cNvPr>
          <p:cNvSpPr txBox="1"/>
          <p:nvPr/>
        </p:nvSpPr>
        <p:spPr>
          <a:xfrm>
            <a:off x="3734244" y="791748"/>
            <a:ext cx="9613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DEVELOPMENT PART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2B264-BF6F-0773-FD6A-B52AEDB5A44F}"/>
              </a:ext>
            </a:extLst>
          </p:cNvPr>
          <p:cNvSpPr txBox="1"/>
          <p:nvPr/>
        </p:nvSpPr>
        <p:spPr>
          <a:xfrm>
            <a:off x="129512" y="1438079"/>
            <a:ext cx="1111948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Hardware Components:</a:t>
            </a:r>
          </a:p>
          <a:p>
            <a:r>
              <a:rPr lang="en-US" sz="2800" dirty="0"/>
              <a:t>List and description of the hardware components used in the project (e.g., microcontroller, water </a:t>
            </a:r>
          </a:p>
          <a:p>
            <a:r>
              <a:rPr lang="en-US" sz="2800" dirty="0"/>
              <a:t>pump, sensors).</a:t>
            </a:r>
          </a:p>
          <a:p>
            <a:r>
              <a:rPr lang="en-US" sz="2800" dirty="0"/>
              <a:t>Schematics and circuit diagrams.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Software Components:</a:t>
            </a:r>
          </a:p>
          <a:p>
            <a:r>
              <a:rPr lang="en-US" sz="2800" dirty="0"/>
              <a:t>Description of the software components used (e.g., Arduino code, MIT App Inventor).</a:t>
            </a:r>
          </a:p>
          <a:p>
            <a:r>
              <a:rPr lang="en-US" sz="2800" dirty="0"/>
              <a:t>Detailed explanation of the functionality of the software.</a:t>
            </a:r>
          </a:p>
          <a:p>
            <a:r>
              <a:rPr lang="en-US" sz="2800" dirty="0"/>
              <a:t>System Architecture:</a:t>
            </a:r>
          </a:p>
          <a:p>
            <a:r>
              <a:rPr lang="en-US" sz="2800" dirty="0"/>
              <a:t>Explanation of how the hardware and software components work together.</a:t>
            </a:r>
          </a:p>
        </p:txBody>
      </p:sp>
    </p:spTree>
    <p:extLst>
      <p:ext uri="{BB962C8B-B14F-4D97-AF65-F5344CB8AC3E}">
        <p14:creationId xmlns:p14="http://schemas.microsoft.com/office/powerpoint/2010/main" val="2409455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3553AF-CF49-8404-4B0D-EA2569CB696A}"/>
              </a:ext>
            </a:extLst>
          </p:cNvPr>
          <p:cNvSpPr txBox="1"/>
          <p:nvPr/>
        </p:nvSpPr>
        <p:spPr>
          <a:xfrm>
            <a:off x="83052" y="166197"/>
            <a:ext cx="11627248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Display unit: 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Screen:</a:t>
            </a:r>
          </a:p>
          <a:p>
            <a:r>
              <a:rPr lang="en-US" sz="2800" dirty="0"/>
              <a:t>The screen will be used to display the readings from the sensors in a real-time manner.[10] </a:t>
            </a:r>
          </a:p>
          <a:p>
            <a:r>
              <a:rPr lang="en-US" sz="2800" dirty="0"/>
              <a:t>In addition, other necessary information will also be displayed. As described in the sensor </a:t>
            </a:r>
          </a:p>
          <a:p>
            <a:r>
              <a:rPr lang="en-US" sz="2800" dirty="0"/>
              <a:t>part, the water quality and remaining water quantity will be displayed. The screen will be </a:t>
            </a:r>
          </a:p>
          <a:p>
            <a:r>
              <a:rPr lang="en-US" sz="2800" dirty="0"/>
              <a:t>programmed so that it makes it easy for users to read information.</a:t>
            </a:r>
          </a:p>
          <a:p>
            <a:r>
              <a:rPr lang="en-US" sz="2800" dirty="0"/>
              <a:t>This 20*4 LCD display screen is going to be used to display the relevant information. After </a:t>
            </a:r>
          </a:p>
          <a:p>
            <a:r>
              <a:rPr lang="en-US" sz="2800" dirty="0"/>
              <a:t>programming the screen, a conclusion of water quality(Good, Average, Poor) will be </a:t>
            </a:r>
          </a:p>
          <a:p>
            <a:r>
              <a:rPr lang="en-US" sz="2800" dirty="0"/>
              <a:t>displayed along with the remaining water level.</a:t>
            </a:r>
          </a:p>
        </p:txBody>
      </p:sp>
    </p:spTree>
    <p:extLst>
      <p:ext uri="{BB962C8B-B14F-4D97-AF65-F5344CB8AC3E}">
        <p14:creationId xmlns:p14="http://schemas.microsoft.com/office/powerpoint/2010/main" val="290940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660140-3E7D-F080-99F6-C3AF1F79FE07}"/>
              </a:ext>
            </a:extLst>
          </p:cNvPr>
          <p:cNvSpPr txBox="1"/>
          <p:nvPr/>
        </p:nvSpPr>
        <p:spPr>
          <a:xfrm>
            <a:off x="223053" y="83146"/>
            <a:ext cx="11745893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System Architecture:</a:t>
            </a:r>
          </a:p>
          <a:p>
            <a:r>
              <a:rPr lang="en-US" sz="2800" dirty="0"/>
              <a:t>Explanation of how the hardware and software components work together.</a:t>
            </a:r>
          </a:p>
          <a:p>
            <a:r>
              <a:rPr lang="en-US" sz="2800" dirty="0"/>
              <a:t>Flowcharts or diagrams illustrating the system architecture.</a:t>
            </a:r>
          </a:p>
          <a:p>
            <a:r>
              <a:rPr lang="en-US" sz="2800" dirty="0"/>
              <a:t>Implementation:</a:t>
            </a:r>
          </a:p>
          <a:p>
            <a:r>
              <a:rPr lang="en-US" sz="2800" dirty="0"/>
              <a:t>Step-by-step description of the implementation process.</a:t>
            </a:r>
          </a:p>
          <a:p>
            <a:r>
              <a:rPr lang="en-US" sz="2800" dirty="0"/>
              <a:t>Any challenges faced and how they were overcome.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Mobile App Development:</a:t>
            </a:r>
          </a:p>
          <a:p>
            <a:r>
              <a:rPr lang="en-US" sz="2800" dirty="0"/>
              <a:t>Details of the MIT App Inventor project.</a:t>
            </a:r>
          </a:p>
          <a:p>
            <a:r>
              <a:rPr lang="en-US" sz="2800" dirty="0"/>
              <a:t>Description of the app's user interface and features.</a:t>
            </a:r>
          </a:p>
          <a:p>
            <a:r>
              <a:rPr lang="en-US" sz="2800" dirty="0"/>
              <a:t>Explanation of how the app communicates with the hardware.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Hardware Control:</a:t>
            </a:r>
          </a:p>
          <a:p>
            <a:r>
              <a:rPr lang="en-US" sz="2800" dirty="0"/>
              <a:t>In-depth explanation of the Arduino </a:t>
            </a:r>
            <a:r>
              <a:rPr lang="en-US" sz="2800" dirty="0" err="1"/>
              <a:t>code.How</a:t>
            </a:r>
            <a:r>
              <a:rPr lang="en-US" sz="2800" dirty="0"/>
              <a:t> the microcontroller controls the water pump and </a:t>
            </a:r>
          </a:p>
          <a:p>
            <a:r>
              <a:rPr lang="en-US" sz="2800" dirty="0"/>
              <a:t>interacts with sensors.</a:t>
            </a:r>
          </a:p>
        </p:txBody>
      </p:sp>
    </p:spTree>
    <p:extLst>
      <p:ext uri="{BB962C8B-B14F-4D97-AF65-F5344CB8AC3E}">
        <p14:creationId xmlns:p14="http://schemas.microsoft.com/office/powerpoint/2010/main" val="427854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4D784D-50BF-DEE5-180E-B7A990B3C4F0}"/>
              </a:ext>
            </a:extLst>
          </p:cNvPr>
          <p:cNvSpPr txBox="1"/>
          <p:nvPr/>
        </p:nvSpPr>
        <p:spPr>
          <a:xfrm>
            <a:off x="355105" y="295782"/>
            <a:ext cx="4438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Testing and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A5394A-CF5A-30D1-DD15-CD52E6B5A202}"/>
              </a:ext>
            </a:extLst>
          </p:cNvPr>
          <p:cNvSpPr txBox="1"/>
          <p:nvPr/>
        </p:nvSpPr>
        <p:spPr>
          <a:xfrm>
            <a:off x="437505" y="880556"/>
            <a:ext cx="11118555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Information about the testing process.</a:t>
            </a:r>
          </a:p>
          <a:p>
            <a:r>
              <a:rPr lang="en-US" sz="3200" dirty="0"/>
              <a:t>Presentation of results, including the system's performance and reliability.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Conclusion:</a:t>
            </a:r>
          </a:p>
          <a:p>
            <a:r>
              <a:rPr lang="en-US" sz="2800" dirty="0"/>
              <a:t>Summary of the project's achievements.</a:t>
            </a:r>
          </a:p>
          <a:p>
            <a:r>
              <a:rPr lang="en-US" sz="2800" dirty="0"/>
              <a:t>Insights gained from the project.</a:t>
            </a:r>
          </a:p>
          <a:p>
            <a:r>
              <a:rPr lang="en-US" sz="2800" dirty="0"/>
              <a:t>Future Improvements:</a:t>
            </a:r>
          </a:p>
          <a:p>
            <a:r>
              <a:rPr lang="en-US" sz="2800" dirty="0"/>
              <a:t>Suggestions for future enhancements or modifications.</a:t>
            </a:r>
          </a:p>
          <a:p>
            <a:r>
              <a:rPr lang="en-US" sz="2800" dirty="0"/>
              <a:t>Ideas for expanding the project's capabilities.</a:t>
            </a: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Acknowledgments:</a:t>
            </a:r>
          </a:p>
          <a:p>
            <a:r>
              <a:rPr lang="en-US" sz="2800" dirty="0"/>
              <a:t>Recognition of individuals, organizations, or resources that contributed to the project's success.</a:t>
            </a:r>
          </a:p>
        </p:txBody>
      </p:sp>
    </p:spTree>
    <p:extLst>
      <p:ext uri="{BB962C8B-B14F-4D97-AF65-F5344CB8AC3E}">
        <p14:creationId xmlns:p14="http://schemas.microsoft.com/office/powerpoint/2010/main" val="266230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6F17FA-83B8-CDD1-E6A6-99778500D4AD}"/>
              </a:ext>
            </a:extLst>
          </p:cNvPr>
          <p:cNvSpPr txBox="1"/>
          <p:nvPr/>
        </p:nvSpPr>
        <p:spPr>
          <a:xfrm>
            <a:off x="252521" y="135252"/>
            <a:ext cx="1091200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Future Improvements:</a:t>
            </a:r>
          </a:p>
          <a:p>
            <a:r>
              <a:rPr lang="en-US" sz="3200" dirty="0"/>
              <a:t>Suggestions for future enhancements or modifications.</a:t>
            </a:r>
          </a:p>
          <a:p>
            <a:r>
              <a:rPr lang="en-US" sz="3200" dirty="0"/>
              <a:t>Ideas for expanding the project's capabilities.</a:t>
            </a:r>
          </a:p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Acknowledgments:</a:t>
            </a:r>
          </a:p>
          <a:p>
            <a:r>
              <a:rPr lang="en-US" sz="3200" dirty="0"/>
              <a:t>Recognition of individuals, organizations, or resources that contributed to the project's success.</a:t>
            </a:r>
          </a:p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References:</a:t>
            </a:r>
          </a:p>
          <a:p>
            <a:r>
              <a:rPr lang="en-US" sz="3200" dirty="0"/>
              <a:t>List of sources, code libraries, and references used in the project.</a:t>
            </a:r>
          </a:p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Appendices:</a:t>
            </a:r>
          </a:p>
          <a:p>
            <a:r>
              <a:rPr lang="en-US" sz="3200" dirty="0"/>
              <a:t>Supplementary materials such as code snippets, detailed schematics, and user manuals.</a:t>
            </a:r>
          </a:p>
        </p:txBody>
      </p:sp>
    </p:spTree>
    <p:extLst>
      <p:ext uri="{BB962C8B-B14F-4D97-AF65-F5344CB8AC3E}">
        <p14:creationId xmlns:p14="http://schemas.microsoft.com/office/powerpoint/2010/main" val="102687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538AF40-5488-79A1-1AFB-BBD8AFB021AF}"/>
              </a:ext>
            </a:extLst>
          </p:cNvPr>
          <p:cNvSpPr txBox="1"/>
          <p:nvPr/>
        </p:nvSpPr>
        <p:spPr>
          <a:xfrm>
            <a:off x="269660" y="98541"/>
            <a:ext cx="1160284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Key Points to Address:</a:t>
            </a:r>
          </a:p>
          <a:p>
            <a:r>
              <a:rPr lang="en-US" sz="3200" dirty="0"/>
              <a:t>Detailed Technical Information: Provide a comprehensive understanding of the hardware </a:t>
            </a:r>
          </a:p>
          <a:p>
            <a:r>
              <a:rPr lang="en-US" sz="3200" dirty="0"/>
              <a:t>and software components and how they interact.</a:t>
            </a: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Troubleshooting and Challenges</a:t>
            </a:r>
            <a:r>
              <a:rPr lang="en-US" sz="3200" dirty="0"/>
              <a:t>: Discuss any issues encountered during the project and </a:t>
            </a:r>
          </a:p>
          <a:p>
            <a:r>
              <a:rPr lang="en-US" sz="3200" dirty="0"/>
              <a:t>how they were resolved.</a:t>
            </a: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Testing</a:t>
            </a:r>
            <a:r>
              <a:rPr lang="en-US" sz="3200" dirty="0"/>
              <a:t>: Describe the methodology for testing the system and the results obtained.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26876-C28D-1E47-B6CD-22AA3CF4146B}"/>
              </a:ext>
            </a:extLst>
          </p:cNvPr>
          <p:cNvSpPr txBox="1"/>
          <p:nvPr/>
        </p:nvSpPr>
        <p:spPr>
          <a:xfrm>
            <a:off x="186608" y="4622856"/>
            <a:ext cx="104914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Lessons Learned:</a:t>
            </a:r>
            <a:r>
              <a:rPr lang="en-US" sz="3200" dirty="0"/>
              <a:t> Share insights and knowledge gained during the project.</a:t>
            </a:r>
          </a:p>
          <a:p>
            <a:r>
              <a:rPr lang="en-US" sz="3200" dirty="0"/>
              <a:t>Suggest possible improvements or extensions to the project.</a:t>
            </a:r>
          </a:p>
        </p:txBody>
      </p:sp>
    </p:spTree>
    <p:extLst>
      <p:ext uri="{BB962C8B-B14F-4D97-AF65-F5344CB8AC3E}">
        <p14:creationId xmlns:p14="http://schemas.microsoft.com/office/powerpoint/2010/main" val="253497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59A57A-0511-ED03-C8EE-C320F15B9CA7}"/>
              </a:ext>
            </a:extLst>
          </p:cNvPr>
          <p:cNvSpPr txBox="1"/>
          <p:nvPr/>
        </p:nvSpPr>
        <p:spPr>
          <a:xfrm>
            <a:off x="201697" y="1140553"/>
            <a:ext cx="679838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// Include the required libraries</a:t>
            </a:r>
          </a:p>
          <a:p>
            <a:r>
              <a:rPr lang="en-US" sz="2800" dirty="0"/>
              <a:t>#include &lt;</a:t>
            </a:r>
            <a:r>
              <a:rPr lang="en-US" sz="2800" dirty="0" err="1"/>
              <a:t>Arduino.h</a:t>
            </a:r>
            <a:r>
              <a:rPr lang="en-US" sz="2800" dirty="0"/>
              <a:t>&gt;</a:t>
            </a:r>
          </a:p>
          <a:p>
            <a:r>
              <a:rPr lang="en-US" sz="2800" dirty="0"/>
              <a:t>// Define the pin connected to the relay</a:t>
            </a:r>
          </a:p>
          <a:p>
            <a:r>
              <a:rPr lang="en-US" sz="2800" dirty="0" err="1"/>
              <a:t>const</a:t>
            </a:r>
            <a:r>
              <a:rPr lang="en-US" sz="2800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relayPin</a:t>
            </a:r>
            <a:r>
              <a:rPr lang="en-US" sz="2800" dirty="0"/>
              <a:t> = 2; // Change this to the actual pin you're using</a:t>
            </a:r>
          </a:p>
          <a:p>
            <a:r>
              <a:rPr lang="en-US" sz="2800" dirty="0"/>
              <a:t>void setup() {</a:t>
            </a:r>
          </a:p>
          <a:p>
            <a:r>
              <a:rPr lang="en-US" sz="2800" dirty="0"/>
              <a:t> // Initialize the relay pin as an output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pinMode</a:t>
            </a:r>
            <a:r>
              <a:rPr lang="en-US" sz="2800" dirty="0"/>
              <a:t>(</a:t>
            </a:r>
            <a:r>
              <a:rPr lang="en-US" sz="2800" dirty="0" err="1"/>
              <a:t>relayPin</a:t>
            </a:r>
            <a:r>
              <a:rPr lang="en-US" sz="2800" dirty="0"/>
              <a:t>, OUTPUT);</a:t>
            </a:r>
          </a:p>
          <a:p>
            <a:r>
              <a:rPr lang="en-US" sz="2800" dirty="0"/>
              <a:t> // Start serial communication for debugging (optional)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Serial.begin</a:t>
            </a:r>
            <a:r>
              <a:rPr lang="en-US" sz="2800" dirty="0"/>
              <a:t>(9600);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void loop()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E3C54A-1E08-4B7D-7D69-962CC219A347}"/>
              </a:ext>
            </a:extLst>
          </p:cNvPr>
          <p:cNvSpPr txBox="1"/>
          <p:nvPr/>
        </p:nvSpPr>
        <p:spPr>
          <a:xfrm flipH="1">
            <a:off x="361868" y="563565"/>
            <a:ext cx="3921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00B050"/>
                </a:solidFill>
              </a:rPr>
              <a:t>CODE FOR PYTHON </a:t>
            </a:r>
          </a:p>
        </p:txBody>
      </p:sp>
    </p:spTree>
    <p:extLst>
      <p:ext uri="{BB962C8B-B14F-4D97-AF65-F5344CB8AC3E}">
        <p14:creationId xmlns:p14="http://schemas.microsoft.com/office/powerpoint/2010/main" val="370508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8321B2-9C59-A5E0-BDA2-7C9876D898E1}"/>
              </a:ext>
            </a:extLst>
          </p:cNvPr>
          <p:cNvSpPr txBox="1"/>
          <p:nvPr/>
        </p:nvSpPr>
        <p:spPr>
          <a:xfrm>
            <a:off x="142374" y="106875"/>
            <a:ext cx="8186531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// Read commands from the serial port (sent by MIT App Inventor or other methods)</a:t>
            </a:r>
          </a:p>
          <a:p>
            <a:r>
              <a:rPr lang="en-US" sz="2800" dirty="0"/>
              <a:t> if (</a:t>
            </a:r>
            <a:r>
              <a:rPr lang="en-US" sz="2800" dirty="0" err="1"/>
              <a:t>Serial.available</a:t>
            </a:r>
            <a:r>
              <a:rPr lang="en-US" sz="2800" dirty="0"/>
              <a:t>() &gt; 0) {</a:t>
            </a:r>
          </a:p>
          <a:p>
            <a:r>
              <a:rPr lang="en-US" sz="2800" dirty="0"/>
              <a:t> char command = </a:t>
            </a:r>
            <a:r>
              <a:rPr lang="en-US" sz="2800" dirty="0" err="1"/>
              <a:t>Serial.read</a:t>
            </a:r>
            <a:r>
              <a:rPr lang="en-US" sz="2800" dirty="0"/>
              <a:t>();</a:t>
            </a:r>
          </a:p>
          <a:p>
            <a:r>
              <a:rPr lang="en-US" sz="2800" dirty="0"/>
              <a:t> if (command == '1') {</a:t>
            </a:r>
          </a:p>
          <a:p>
            <a:r>
              <a:rPr lang="en-US" sz="2800" dirty="0"/>
              <a:t> // Turn the water pump on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digitalWrite</a:t>
            </a:r>
            <a:r>
              <a:rPr lang="en-US" sz="2800" dirty="0"/>
              <a:t>(</a:t>
            </a:r>
            <a:r>
              <a:rPr lang="en-US" sz="2800" dirty="0" err="1"/>
              <a:t>relayPin</a:t>
            </a:r>
            <a:r>
              <a:rPr lang="en-US" sz="2800" dirty="0"/>
              <a:t>, HIGH);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Serial.println</a:t>
            </a:r>
            <a:r>
              <a:rPr lang="en-US" sz="2800" dirty="0"/>
              <a:t>("Pump is ON");</a:t>
            </a:r>
          </a:p>
          <a:p>
            <a:r>
              <a:rPr lang="en-US" sz="2800" dirty="0"/>
              <a:t> } else if (command == '0') {</a:t>
            </a:r>
          </a:p>
          <a:p>
            <a:r>
              <a:rPr lang="en-US" sz="2800" dirty="0"/>
              <a:t> // Turn the water pump off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digitalWrite</a:t>
            </a:r>
            <a:r>
              <a:rPr lang="en-US" sz="2800" dirty="0"/>
              <a:t>(</a:t>
            </a:r>
            <a:r>
              <a:rPr lang="en-US" sz="2800" dirty="0" err="1"/>
              <a:t>relayPin</a:t>
            </a:r>
            <a:r>
              <a:rPr lang="en-US" sz="2800" dirty="0"/>
              <a:t>, LOW);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Serial.println</a:t>
            </a:r>
            <a:r>
              <a:rPr lang="en-US" sz="2800" dirty="0"/>
              <a:t>("Pump is OFF");</a:t>
            </a:r>
          </a:p>
          <a:p>
            <a:r>
              <a:rPr lang="en-US" sz="2800" dirty="0"/>
              <a:t> }</a:t>
            </a:r>
          </a:p>
          <a:p>
            <a:r>
              <a:rPr lang="en-US" sz="2800" dirty="0"/>
              <a:t> 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849E7-B8CF-4CB9-4CC8-655A0539FCF8}"/>
              </a:ext>
            </a:extLst>
          </p:cNvPr>
          <p:cNvSpPr txBox="1"/>
          <p:nvPr/>
        </p:nvSpPr>
        <p:spPr>
          <a:xfrm>
            <a:off x="5183973" y="251445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6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6070BF6-B9B9-3BB8-50BF-DE8A108A0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79" y="1414462"/>
            <a:ext cx="9064508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7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289A690-D7DA-EB41-2122-BAF81E7DE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71" y="589538"/>
            <a:ext cx="11713910" cy="485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17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Madhesh V</dc:creator>
  <cp:lastModifiedBy>Madhesh V</cp:lastModifiedBy>
  <cp:revision>4</cp:revision>
  <dcterms:created xsi:type="dcterms:W3CDTF">2023-10-26T06:00:08Z</dcterms:created>
  <dcterms:modified xsi:type="dcterms:W3CDTF">2023-10-26T07:09:05Z</dcterms:modified>
</cp:coreProperties>
</file>