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67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805264" y="3172408"/>
            <a:ext cx="6615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CROP AND FERTILIZER RECOMMENDATION SYSTEM USING MACHINE LEARNING </a:t>
            </a: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1063689"/>
            <a:ext cx="33443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 :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892C1-E1D8-3B74-D4F0-8F9280FDA474}"/>
              </a:ext>
            </a:extLst>
          </p:cNvPr>
          <p:cNvSpPr txBox="1"/>
          <p:nvPr/>
        </p:nvSpPr>
        <p:spPr>
          <a:xfrm>
            <a:off x="1091683" y="1660849"/>
            <a:ext cx="6243838" cy="4546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Understanding machine learning in crop and fertilizer (agriculture) field.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Collection and Preprocessing - cleaning and preparing for analysis.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 Selection &amp; Training - Exploring decision tree classifier model and making prediction 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Performance Evaluation - Assessing model accuracy.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 Impact Analysis - Understanding how soil and environmental factors affect recommendations.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9A944-3F04-8471-8D09-00DBDB62C6A4}"/>
              </a:ext>
            </a:extLst>
          </p:cNvPr>
          <p:cNvSpPr txBox="1"/>
          <p:nvPr/>
        </p:nvSpPr>
        <p:spPr>
          <a:xfrm>
            <a:off x="989045" y="1772816"/>
            <a:ext cx="10114384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Programming language </a:t>
            </a:r>
            <a:r>
              <a:rPr lang="en-US" dirty="0"/>
              <a:t>–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Jupyter</a:t>
            </a:r>
            <a:r>
              <a:rPr lang="en-US" b="1" dirty="0"/>
              <a:t> Notebook </a:t>
            </a:r>
            <a:r>
              <a:rPr lang="en-US" dirty="0"/>
              <a:t>– Development environment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Machine learning model </a:t>
            </a:r>
            <a:r>
              <a:rPr lang="en-US" dirty="0"/>
              <a:t>– Decision Tree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Libraries and packages :</a:t>
            </a:r>
          </a:p>
          <a:p>
            <a:r>
              <a:rPr lang="en-US" dirty="0"/>
              <a:t>         </a:t>
            </a:r>
            <a:r>
              <a:rPr lang="en-US" b="1" dirty="0"/>
              <a:t>Pandas</a:t>
            </a:r>
            <a:r>
              <a:rPr lang="en-US" dirty="0"/>
              <a:t> – Data manipulation and preprocessing </a:t>
            </a:r>
          </a:p>
          <a:p>
            <a:r>
              <a:rPr lang="en-US" dirty="0"/>
              <a:t>         </a:t>
            </a:r>
            <a:r>
              <a:rPr lang="en-US" b="1" dirty="0" err="1"/>
              <a:t>Numpy</a:t>
            </a:r>
            <a:r>
              <a:rPr lang="en-US" dirty="0"/>
              <a:t> – For numerical operations</a:t>
            </a:r>
          </a:p>
          <a:p>
            <a:r>
              <a:rPr lang="en-US" dirty="0"/>
              <a:t>         </a:t>
            </a:r>
            <a:r>
              <a:rPr lang="en-US" b="1" dirty="0"/>
              <a:t>Scikit learning </a:t>
            </a:r>
            <a:r>
              <a:rPr lang="en-US" dirty="0"/>
              <a:t>– For machine learning algorithm ,training &amp; evaluation </a:t>
            </a:r>
          </a:p>
          <a:p>
            <a:r>
              <a:rPr lang="en-US" dirty="0"/>
              <a:t>         </a:t>
            </a:r>
            <a:r>
              <a:rPr lang="en-US" b="1" dirty="0"/>
              <a:t>Matplotlib &amp; Seaborn </a:t>
            </a:r>
            <a:r>
              <a:rPr lang="en-US" dirty="0"/>
              <a:t>– For data visualization and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Dataset </a:t>
            </a:r>
            <a:r>
              <a:rPr lang="en-US" dirty="0"/>
              <a:t>– dataset with soil parameters like Ph, Nitrogen, Phosphorus, potassium and weather conditions.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Performance Metrics </a:t>
            </a:r>
            <a:r>
              <a:rPr lang="en-US" dirty="0"/>
              <a:t>- Accuracy</a:t>
            </a:r>
          </a:p>
          <a:p>
            <a:r>
              <a:rPr lang="en-US" dirty="0"/>
              <a:t>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61663" y="893358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: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5FB60B8A-74FD-D6BA-8E79-9B20899C8C3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84730" y="1293469"/>
            <a:ext cx="7680975" cy="86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BD1606-C22E-9696-45D1-50D27197DE40}"/>
              </a:ext>
            </a:extLst>
          </p:cNvPr>
          <p:cNvSpPr txBox="1"/>
          <p:nvPr/>
        </p:nvSpPr>
        <p:spPr>
          <a:xfrm>
            <a:off x="1146111" y="1510369"/>
            <a:ext cx="9134670" cy="38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53A84-C793-B822-13A6-2E5E1CA810A4}"/>
              </a:ext>
            </a:extLst>
          </p:cNvPr>
          <p:cNvSpPr txBox="1"/>
          <p:nvPr/>
        </p:nvSpPr>
        <p:spPr>
          <a:xfrm>
            <a:off x="1298511" y="1662769"/>
            <a:ext cx="9134670" cy="38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8D1C38-048E-99B4-7526-129FDEFA2741}"/>
              </a:ext>
            </a:extLst>
          </p:cNvPr>
          <p:cNvSpPr txBox="1"/>
          <p:nvPr/>
        </p:nvSpPr>
        <p:spPr>
          <a:xfrm>
            <a:off x="1450911" y="2127380"/>
            <a:ext cx="9134670" cy="38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5" name="Rectangle 15">
            <a:extLst>
              <a:ext uri="{FF2B5EF4-FFF2-40B4-BE49-F238E27FC236}">
                <a16:creationId xmlns:a16="http://schemas.microsoft.com/office/drawing/2014/main" id="{ED2116DA-BAC4-5E74-20C6-9692B5F5C62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49086" y="1270643"/>
            <a:ext cx="10263673" cy="5261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an ML-based system for crop and fertilizer recommendations.</a:t>
            </a:r>
          </a:p>
          <a:p>
            <a:pPr marL="342900" marR="0" lvl="0" indent="-34290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7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&amp; Preprocessing</a:t>
            </a:r>
            <a:endParaRPr kumimoji="0" lang="en-US" altLang="en-US" sz="187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7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Packages Used: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7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numpy</a:t>
            </a:r>
            <a:endParaRPr lang="en-US" altLang="en-US" sz="1870" dirty="0">
              <a:solidFill>
                <a:schemeClr val="tx1"/>
              </a:solidFill>
            </a:endParaRP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7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Methods: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cleaning, handling missing values, feature selection, and normalization</a:t>
            </a:r>
          </a:p>
          <a:p>
            <a:pPr marL="342900" marR="0" lvl="0" indent="-34290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7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 (EDA)</a:t>
            </a:r>
            <a:endParaRPr kumimoji="0" lang="en-US" altLang="en-US" sz="187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7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Packages Used: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matplotlib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seaborn</a:t>
            </a:r>
            <a:endParaRPr kumimoji="0" lang="en-US" altLang="en-US" sz="187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7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Methods: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visualization (histograms, scatter plots), correlation analysis</a:t>
            </a:r>
          </a:p>
          <a:p>
            <a:pPr marL="342900" marR="0" lvl="0" indent="-34290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7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Selection &amp; Training</a:t>
            </a:r>
            <a:endParaRPr kumimoji="0" lang="en-US" altLang="en-US" sz="187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7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Packages Used: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scikit-learn</a:t>
            </a:r>
            <a:endParaRPr kumimoji="0" lang="en-US" altLang="en-US" sz="187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70" b="1" dirty="0">
                <a:solidFill>
                  <a:schemeClr val="tx1"/>
                </a:solidFill>
                <a:latin typeface="Arial" panose="020B0604020202020204" pitchFamily="34" charset="0"/>
              </a:rPr>
              <a:t>          </a:t>
            </a:r>
            <a:r>
              <a:rPr kumimoji="0" lang="en-US" altLang="en-US" sz="187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Methods: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7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DecisionTreeClassifier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training, </a:t>
            </a:r>
            <a:r>
              <a:rPr kumimoji="0" lang="en-US" altLang="en-US" sz="187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train_test_split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data splitting</a:t>
            </a:r>
            <a:endParaRPr kumimoji="0" lang="en-US" altLang="en-US" sz="187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7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Evaluation &amp; Optimization</a:t>
            </a:r>
            <a:endParaRPr kumimoji="0" lang="en-US" altLang="en-US" sz="187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70" b="1" dirty="0">
                <a:solidFill>
                  <a:schemeClr val="tx1"/>
                </a:solidFill>
                <a:latin typeface="Arial" panose="020B0604020202020204" pitchFamily="34" charset="0"/>
              </a:rPr>
              <a:t>          </a:t>
            </a:r>
            <a:r>
              <a:rPr kumimoji="0" lang="en-US" altLang="en-US" sz="187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Packages Used: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scikit-learn</a:t>
            </a:r>
            <a:endParaRPr kumimoji="0" lang="en-US" altLang="en-US" sz="187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70" b="1" dirty="0">
                <a:solidFill>
                  <a:schemeClr val="tx1"/>
                </a:solidFill>
                <a:latin typeface="Arial" panose="020B0604020202020204" pitchFamily="34" charset="0"/>
              </a:rPr>
              <a:t>           </a:t>
            </a:r>
            <a:r>
              <a:rPr kumimoji="0" lang="en-US" altLang="en-US" sz="187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Methods: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7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accuracy_score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7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classification_report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lang="en-US" altLang="en-US" sz="1870" dirty="0">
              <a:solidFill>
                <a:schemeClr val="tx1"/>
              </a:solidFill>
              <a:latin typeface="Arial Unicode MS"/>
            </a:endParaRPr>
          </a:p>
          <a:p>
            <a:pPr marL="342900" marR="0" lvl="0" indent="-34290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7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Testing &amp; Validation</a:t>
            </a:r>
            <a:endParaRPr kumimoji="0" lang="en-US" altLang="en-US" sz="187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70" b="1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en-US" altLang="en-US" sz="187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Packages Used: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scikit-learn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endParaRPr kumimoji="0" lang="en-US" altLang="en-US" sz="187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7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Methods: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Testing with different values, evaluating generalization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B3FC51-2EB9-70F0-70B0-B151FBC81462}"/>
              </a:ext>
            </a:extLst>
          </p:cNvPr>
          <p:cNvSpPr txBox="1"/>
          <p:nvPr/>
        </p:nvSpPr>
        <p:spPr>
          <a:xfrm>
            <a:off x="1155032" y="1530220"/>
            <a:ext cx="10302959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Farmers face challenges in selecting suitable crops and fertilizers due to variations in soil nutrients , pH levels and environmental factors like temperature , humidity ,and rainfall .traditional farming methods rely on experience which may lead to inefficiencies , lower yields and soil degradation . There is a </a:t>
            </a:r>
            <a:r>
              <a:rPr lang="en-US" b="1" dirty="0"/>
              <a:t>need for a data driven approach to make accurate agricultural recommendations and decisions.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B666B0-222C-1EDD-4D81-42292530B9D4}"/>
              </a:ext>
            </a:extLst>
          </p:cNvPr>
          <p:cNvSpPr txBox="1"/>
          <p:nvPr/>
        </p:nvSpPr>
        <p:spPr>
          <a:xfrm>
            <a:off x="849087" y="1642188"/>
            <a:ext cx="10669146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To address this issue , we have </a:t>
            </a:r>
            <a:r>
              <a:rPr lang="en-US" b="1" dirty="0"/>
              <a:t>developed a crop and fertilizer recommendation system using machine learning </a:t>
            </a:r>
            <a:r>
              <a:rPr lang="en-US" dirty="0"/>
              <a:t>. The system analyzes key soil parameters like N ,P , K , Ph ,temperature , humidity and rainfall to provide precise recommendations . Using </a:t>
            </a:r>
            <a:r>
              <a:rPr lang="en-US" b="1" dirty="0"/>
              <a:t>Decision Tree Classifier </a:t>
            </a:r>
            <a:r>
              <a:rPr lang="en-US" dirty="0"/>
              <a:t>, the model predicts the most suitable crop and the optimal fertilizer required for the better yield . The data driven approach helps farmers make informed decisions , improving productivity and soil health.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5EE011-14BA-9796-4BE1-B98C8125C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0" y="4158580"/>
            <a:ext cx="4991878" cy="25339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9FA6CE-919C-A7E2-E935-2F36C305A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955" y="4158579"/>
            <a:ext cx="6165640" cy="25339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3D13FB-F54A-730E-A251-971F71D08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20" y="1596641"/>
            <a:ext cx="4991878" cy="216359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2A3161-049F-488C-BAFA-436D449B4F52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3111759" y="3760237"/>
            <a:ext cx="0" cy="39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3CFDFF0-6E2C-42F8-4815-A25DA4D5F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955" y="1596641"/>
            <a:ext cx="6017980" cy="216359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BAB8DE-DFE3-7A9E-4B65-B6646689CBD4}"/>
              </a:ext>
            </a:extLst>
          </p:cNvPr>
          <p:cNvCxnSpPr/>
          <p:nvPr/>
        </p:nvCxnSpPr>
        <p:spPr>
          <a:xfrm>
            <a:off x="8481527" y="3760237"/>
            <a:ext cx="0" cy="39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1F543-E165-B87D-D070-320E8EE645CD}"/>
              </a:ext>
            </a:extLst>
          </p:cNvPr>
          <p:cNvSpPr txBox="1"/>
          <p:nvPr/>
        </p:nvSpPr>
        <p:spPr>
          <a:xfrm>
            <a:off x="830424" y="1502229"/>
            <a:ext cx="10431134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crop and fertilizer recommendation system using machine learning effectively provides accurate recommendations based on the soil nutrients and environmental factors . By leveraging the Decision Tree Classifier, the system enhances decision making for farmers , improving crop yield and resource </a:t>
            </a:r>
            <a:r>
              <a:rPr lang="en-US" dirty="0" err="1"/>
              <a:t>effieciency</a:t>
            </a:r>
            <a:r>
              <a:rPr lang="en-US" dirty="0"/>
              <a:t> . Thus </a:t>
            </a:r>
            <a:r>
              <a:rPr lang="en-US" b="1" dirty="0"/>
              <a:t>this project demonstrates the potential of AI / ML in agriculture , promoting sustainable and data driven farming practices.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212</TotalTime>
  <Words>506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Dhanusri T</cp:lastModifiedBy>
  <cp:revision>6</cp:revision>
  <dcterms:created xsi:type="dcterms:W3CDTF">2024-12-31T09:40:01Z</dcterms:created>
  <dcterms:modified xsi:type="dcterms:W3CDTF">2025-02-08T08:17:29Z</dcterms:modified>
</cp:coreProperties>
</file>