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18"/>
    </p:embeddedFont>
    <p:embeddedFont>
      <p:font typeface="Trebuchet MS" charset="1" panose="020B0603020202020204"/>
      <p:regular r:id="rId19"/>
    </p:embeddedFont>
    <p:embeddedFont>
      <p:font typeface="Calibri (MS)" charset="1" panose="020F0502020204030204"/>
      <p:regular r:id="rId20"/>
    </p:embeddedFont>
    <p:embeddedFont>
      <p:font typeface="Trebuchet MS Bold" charset="1" panose="020B0703020202020204"/>
      <p:regular r:id="rId21"/>
    </p:embeddedFont>
    <p:embeddedFont>
      <p:font typeface="Arimo Bold" charset="1" panose="020B0704020202020204"/>
      <p:regular r:id="rId22"/>
    </p:embeddedFont>
    <p:embeddedFont>
      <p:font typeface="Times New Roman" charset="1" panose="02030502070405020303"/>
      <p:regular r:id="rId23"/>
    </p:embeddedFont>
    <p:embeddedFont>
      <p:font typeface="Courier New OS" charset="1" panose="02070309020205020404"/>
      <p:regular r:id="rId24"/>
    </p:embeddedFont>
    <p:embeddedFont>
      <p:font typeface="Arimo" charset="1" panose="020B06040202020202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" y="6015034"/>
            <a:ext cx="671446" cy="4271896"/>
          </a:xfrm>
          <a:custGeom>
            <a:avLst/>
            <a:gdLst/>
            <a:ahLst/>
            <a:cxnLst/>
            <a:rect r="r" b="b" t="t" l="l"/>
            <a:pathLst>
              <a:path h="4271896" w="671446">
                <a:moveTo>
                  <a:pt x="0" y="0"/>
                </a:moveTo>
                <a:lnTo>
                  <a:pt x="671446" y="0"/>
                </a:lnTo>
                <a:lnTo>
                  <a:pt x="671446" y="4271896"/>
                </a:lnTo>
                <a:lnTo>
                  <a:pt x="0" y="4271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4447" y="1485897"/>
            <a:ext cx="2614546" cy="2000247"/>
          </a:xfrm>
          <a:custGeom>
            <a:avLst/>
            <a:gdLst/>
            <a:ahLst/>
            <a:cxnLst/>
            <a:rect r="r" b="b" t="t" l="l"/>
            <a:pathLst>
              <a:path h="2000247" w="2614546">
                <a:moveTo>
                  <a:pt x="0" y="0"/>
                </a:moveTo>
                <a:lnTo>
                  <a:pt x="2614546" y="0"/>
                </a:lnTo>
                <a:lnTo>
                  <a:pt x="2614546" y="2000247"/>
                </a:lnTo>
                <a:lnTo>
                  <a:pt x="0" y="20002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629275" y="1785938"/>
            <a:ext cx="2500249" cy="2157349"/>
            <a:chOff x="0" y="0"/>
            <a:chExt cx="3333665" cy="287646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333750" cy="2876423"/>
            </a:xfrm>
            <a:custGeom>
              <a:avLst/>
              <a:gdLst/>
              <a:ahLst/>
              <a:cxnLst/>
              <a:rect r="r" b="b" t="t" l="l"/>
              <a:pathLst>
                <a:path h="2876423" w="3333750">
                  <a:moveTo>
                    <a:pt x="718947" y="0"/>
                  </a:moveTo>
                  <a:lnTo>
                    <a:pt x="0" y="1438021"/>
                  </a:lnTo>
                  <a:lnTo>
                    <a:pt x="718947" y="2876423"/>
                  </a:lnTo>
                  <a:lnTo>
                    <a:pt x="2614041" y="2876423"/>
                  </a:lnTo>
                  <a:lnTo>
                    <a:pt x="3333750" y="1437894"/>
                  </a:lnTo>
                  <a:lnTo>
                    <a:pt x="2614041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44" t="0" r="-44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286000" y="-308858"/>
            <a:ext cx="4462605" cy="1082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030128" y="9630337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67558" y="4020645"/>
            <a:ext cx="11949455" cy="2834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5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S. DHANUSRI </a:t>
            </a:r>
          </a:p>
          <a:p>
            <a:pPr algn="l">
              <a:lnSpc>
                <a:spcPts val="4275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AND NMID: 2428B0029/ asbrubl2428b0029 DEPARTMENT: 2nd BSc computer sceinece with data analytics COLLEGE: UNITED COLLEGE OF ARTS AND SCIENCE PERIYANAICENPALAYAM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" y="6015034"/>
            <a:ext cx="671446" cy="4271896"/>
          </a:xfrm>
          <a:custGeom>
            <a:avLst/>
            <a:gdLst/>
            <a:ahLst/>
            <a:cxnLst/>
            <a:rect r="r" b="b" t="t" l="l"/>
            <a:pathLst>
              <a:path h="4271896" w="671446">
                <a:moveTo>
                  <a:pt x="0" y="0"/>
                </a:moveTo>
                <a:lnTo>
                  <a:pt x="671446" y="0"/>
                </a:lnTo>
                <a:lnTo>
                  <a:pt x="671446" y="4271896"/>
                </a:lnTo>
                <a:lnTo>
                  <a:pt x="0" y="4271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" t="0" r="-44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28712" y="9637166"/>
            <a:ext cx="2702585" cy="346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8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8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915828" y="9630337"/>
            <a:ext cx="226124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09662" y="770077"/>
            <a:ext cx="11733581" cy="1230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b="true" sz="6375" spc="2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 :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834708" y="2636472"/>
            <a:ext cx="8138246" cy="478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Prototype screenshots of: - Homepage - Destination search - Itinerary builder - Saved trips dashboard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" y="6015034"/>
            <a:ext cx="671446" cy="4271896"/>
          </a:xfrm>
          <a:custGeom>
            <a:avLst/>
            <a:gdLst/>
            <a:ahLst/>
            <a:cxnLst/>
            <a:rect r="r" b="b" t="t" l="l"/>
            <a:pathLst>
              <a:path h="4271896" w="671446">
                <a:moveTo>
                  <a:pt x="0" y="0"/>
                </a:moveTo>
                <a:lnTo>
                  <a:pt x="671446" y="0"/>
                </a:lnTo>
                <a:lnTo>
                  <a:pt x="671446" y="4271896"/>
                </a:lnTo>
                <a:lnTo>
                  <a:pt x="0" y="4271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" t="0" r="-44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32999" y="324869"/>
            <a:ext cx="6486458" cy="1393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 :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915828" y="9630337"/>
            <a:ext cx="226124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77336" y="2093557"/>
            <a:ext cx="11875684" cy="3867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travel planner website provides a user-friendly, customizable platform that simplifies travel planning and enhances user experience.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" y="6015034"/>
            <a:ext cx="671446" cy="4271896"/>
          </a:xfrm>
          <a:custGeom>
            <a:avLst/>
            <a:gdLst/>
            <a:ahLst/>
            <a:cxnLst/>
            <a:rect r="r" b="b" t="t" l="l"/>
            <a:pathLst>
              <a:path h="4271896" w="671446">
                <a:moveTo>
                  <a:pt x="0" y="0"/>
                </a:moveTo>
                <a:lnTo>
                  <a:pt x="671446" y="0"/>
                </a:lnTo>
                <a:lnTo>
                  <a:pt x="671446" y="4271896"/>
                </a:lnTo>
                <a:lnTo>
                  <a:pt x="0" y="4271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" t="0" r="-44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98621" y="266357"/>
            <a:ext cx="4170493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GITHUB LINK :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502556"/>
            <a:ext cx="12313630" cy="640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1"/>
              </a:lnSpc>
            </a:pPr>
            <a:r>
              <a:rPr lang="en-US" sz="316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https://github.com/dhanusrisaravan57-bot/Travel-Planner-Website.git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2273" y="-63503"/>
            <a:ext cx="7249230" cy="10413997"/>
          </a:xfrm>
          <a:custGeom>
            <a:avLst/>
            <a:gdLst/>
            <a:ahLst/>
            <a:cxnLst/>
            <a:rect r="r" b="b" t="t" l="l"/>
            <a:pathLst>
              <a:path h="10413997" w="7249230">
                <a:moveTo>
                  <a:pt x="0" y="0"/>
                </a:moveTo>
                <a:lnTo>
                  <a:pt x="7249230" y="0"/>
                </a:lnTo>
                <a:lnTo>
                  <a:pt x="7249230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0" t="0" r="-3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09662" y="1279760"/>
            <a:ext cx="5963612" cy="1954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38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 :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030128" y="9630337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20408" y="3511467"/>
            <a:ext cx="6918655" cy="4970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94"/>
              </a:lnSpc>
            </a:pPr>
            <a:r>
              <a:rPr lang="en-US" sz="108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Travel Planner Website....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3" r="0" b="-1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28712" y="9637166"/>
            <a:ext cx="2702585" cy="346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8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8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030128" y="9630337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09662" y="414785"/>
            <a:ext cx="3559969" cy="1393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51576" y="2131590"/>
            <a:ext cx="7007647" cy="5890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1.Problem Statement 2.Project Overview 3.End Users 4.Tools and Technologies 5.Portfolio design and Layout 6.Features and Functionality 7.Results and Screenshots 8.</a:t>
            </a:r>
            <a:r>
              <a:rPr lang="en-US" sz="4200" spc="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" y="6015034"/>
            <a:ext cx="671446" cy="4271896"/>
          </a:xfrm>
          <a:custGeom>
            <a:avLst/>
            <a:gdLst/>
            <a:ahLst/>
            <a:cxnLst/>
            <a:rect r="r" b="b" t="t" l="l"/>
            <a:pathLst>
              <a:path h="4271896" w="671446">
                <a:moveTo>
                  <a:pt x="0" y="0"/>
                </a:moveTo>
                <a:lnTo>
                  <a:pt x="671446" y="0"/>
                </a:lnTo>
                <a:lnTo>
                  <a:pt x="671446" y="4271896"/>
                </a:lnTo>
                <a:lnTo>
                  <a:pt x="0" y="4271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" t="0" r="-44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51109" y="897903"/>
            <a:ext cx="8563318" cy="1954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1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 STATEMENT :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030128" y="9630337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48877" y="2616470"/>
            <a:ext cx="11271914" cy="5231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73"/>
              </a:lnSpc>
            </a:pPr>
            <a:r>
              <a:rPr lang="en-US" sz="6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Travelplanning is often time- consuming and confusing due to scattered information, lack of personalization, and difficulty in comparing options.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" y="6015034"/>
            <a:ext cx="671446" cy="4271896"/>
          </a:xfrm>
          <a:custGeom>
            <a:avLst/>
            <a:gdLst/>
            <a:ahLst/>
            <a:cxnLst/>
            <a:rect r="r" b="b" t="t" l="l"/>
            <a:pathLst>
              <a:path h="4271896" w="671446">
                <a:moveTo>
                  <a:pt x="0" y="0"/>
                </a:moveTo>
                <a:lnTo>
                  <a:pt x="671446" y="0"/>
                </a:lnTo>
                <a:lnTo>
                  <a:pt x="671446" y="4271896"/>
                </a:lnTo>
                <a:lnTo>
                  <a:pt x="0" y="4271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044112" y="2543175"/>
            <a:ext cx="471424" cy="485779"/>
            <a:chOff x="0" y="0"/>
            <a:chExt cx="628565" cy="64770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" t="0" r="-44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09662" y="1279760"/>
            <a:ext cx="7964510" cy="1954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OVERVIEW :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030128" y="9630337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77324" y="3065097"/>
            <a:ext cx="10873388" cy="478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Aweb-basedtravel planner that provides personalized itineraries, destination insights, and booking assistance to make travel planning easier.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" y="6015034"/>
            <a:ext cx="671446" cy="4271896"/>
          </a:xfrm>
          <a:custGeom>
            <a:avLst/>
            <a:gdLst/>
            <a:ahLst/>
            <a:cxnLst/>
            <a:rect r="r" b="b" t="t" l="l"/>
            <a:pathLst>
              <a:path h="4271896" w="671446">
                <a:moveTo>
                  <a:pt x="0" y="0"/>
                </a:moveTo>
                <a:lnTo>
                  <a:pt x="671446" y="0"/>
                </a:lnTo>
                <a:lnTo>
                  <a:pt x="671446" y="4271896"/>
                </a:lnTo>
                <a:lnTo>
                  <a:pt x="0" y="4271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" t="0" r="-44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49179" y="1163745"/>
            <a:ext cx="7638088" cy="935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030128" y="9630337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48877" y="3703844"/>
            <a:ext cx="12173560" cy="3287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47"/>
              </a:lnSpc>
            </a:pPr>
            <a:r>
              <a:rPr lang="en-US" sz="5400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- Tourists &amp; Travelers - Travel Agencies - Frequent Business Travelers - Students planning trips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" y="6015034"/>
            <a:ext cx="671446" cy="4271896"/>
          </a:xfrm>
          <a:custGeom>
            <a:avLst/>
            <a:gdLst/>
            <a:ahLst/>
            <a:cxnLst/>
            <a:rect r="r" b="b" t="t" l="l"/>
            <a:pathLst>
              <a:path h="4271896" w="671446">
                <a:moveTo>
                  <a:pt x="0" y="0"/>
                </a:moveTo>
                <a:lnTo>
                  <a:pt x="671446" y="0"/>
                </a:lnTo>
                <a:lnTo>
                  <a:pt x="671446" y="4271896"/>
                </a:lnTo>
                <a:lnTo>
                  <a:pt x="0" y="4271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" t="0" r="-44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37248" y="1107329"/>
            <a:ext cx="8777230" cy="1044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 :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030128" y="9630337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08800" y="3295736"/>
            <a:ext cx="12406770" cy="3221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- Frontend: HTML, CSS, JavaScriptReact - Backend: Node.js, Express.js - Database: MongoDB - APIs: Google Maps, Weather API - Hosting: GitHub Pages / Netlify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" y="6015034"/>
            <a:ext cx="671446" cy="4271896"/>
          </a:xfrm>
          <a:custGeom>
            <a:avLst/>
            <a:gdLst/>
            <a:ahLst/>
            <a:cxnLst/>
            <a:rect r="r" b="b" t="t" l="l"/>
            <a:pathLst>
              <a:path h="4271896" w="671446">
                <a:moveTo>
                  <a:pt x="0" y="0"/>
                </a:moveTo>
                <a:lnTo>
                  <a:pt x="671446" y="0"/>
                </a:lnTo>
                <a:lnTo>
                  <a:pt x="671446" y="4271896"/>
                </a:lnTo>
                <a:lnTo>
                  <a:pt x="0" y="4271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" t="0" r="-44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915828" y="9630337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09662" y="235801"/>
            <a:ext cx="11499580" cy="115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b="true" sz="6000" spc="2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91792" y="2073554"/>
            <a:ext cx="9903476" cy="5231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73"/>
              </a:lnSpc>
            </a:pPr>
            <a:r>
              <a:rPr lang="en-US" sz="6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Responsive UI/UX - Simple navigation bar - Destination search &amp; filters - Interactive maps - Itinerary builder interface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" y="6015034"/>
            <a:ext cx="671446" cy="4271896"/>
          </a:xfrm>
          <a:custGeom>
            <a:avLst/>
            <a:gdLst/>
            <a:ahLst/>
            <a:cxnLst/>
            <a:rect r="r" b="b" t="t" l="l"/>
            <a:pathLst>
              <a:path h="4271896" w="671446">
                <a:moveTo>
                  <a:pt x="0" y="0"/>
                </a:moveTo>
                <a:lnTo>
                  <a:pt x="671446" y="0"/>
                </a:lnTo>
                <a:lnTo>
                  <a:pt x="671446" y="4271896"/>
                </a:lnTo>
                <a:lnTo>
                  <a:pt x="0" y="4271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" t="0" r="-44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24439" y="357254"/>
            <a:ext cx="13806335" cy="1393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34564" y="2522182"/>
            <a:ext cx="9902219" cy="569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User authentication - Search destinations &amp; hotels - Weather forecast integration - AI-based itinerary suggestions - Budget and time optimization - Save &amp; share trips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DAGzlLbqAE4</dc:identifier>
  <dcterms:modified xsi:type="dcterms:W3CDTF">2011-08-01T06:04:30Z</dcterms:modified>
  <cp:revision>1</cp:revision>
  <dc:title>mm.pptx_20250920_122654_0000.pdf.pptx</dc:title>
</cp:coreProperties>
</file>