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Bevan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0176" y="121041"/>
            <a:ext cx="18007824" cy="9099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6428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DIGITAL PORTFOLIO</a:t>
            </a:r>
          </a:p>
          <a:p>
            <a:pPr algn="ctr">
              <a:lnSpc>
                <a:spcPts val="9000"/>
              </a:lnSpc>
            </a:pPr>
          </a:p>
          <a:p>
            <a:pPr algn="ctr">
              <a:lnSpc>
                <a:spcPts val="9000"/>
              </a:lnSpc>
            </a:pPr>
            <a:r>
              <a:rPr lang="en-US" sz="6428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STUDENT NAME:u.dhanusupriya</a:t>
            </a:r>
          </a:p>
          <a:p>
            <a:pPr algn="ctr">
              <a:lnSpc>
                <a:spcPts val="9000"/>
              </a:lnSpc>
            </a:pPr>
            <a:r>
              <a:rPr lang="en-US" sz="6428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REGISTER NO AND NMID:astvu30430424u18007</a:t>
            </a:r>
          </a:p>
          <a:p>
            <a:pPr algn="ctr">
              <a:lnSpc>
                <a:spcPts val="9000"/>
              </a:lnSpc>
            </a:pPr>
            <a:r>
              <a:rPr lang="en-US" sz="6428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DEPARTMENT:bsc ( cs)</a:t>
            </a:r>
          </a:p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6428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COLLEGE / arignar anna govt college arts college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02354" y="5849264"/>
            <a:ext cx="2201323" cy="1319214"/>
          </a:xfrm>
          <a:custGeom>
            <a:avLst/>
            <a:gdLst/>
            <a:ahLst/>
            <a:cxnLst/>
            <a:rect r="r" b="b" t="t" l="l"/>
            <a:pathLst>
              <a:path h="1319214" w="2201323">
                <a:moveTo>
                  <a:pt x="0" y="0"/>
                </a:moveTo>
                <a:lnTo>
                  <a:pt x="2201323" y="0"/>
                </a:lnTo>
                <a:lnTo>
                  <a:pt x="2201323" y="1319214"/>
                </a:lnTo>
                <a:lnTo>
                  <a:pt x="0" y="131921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12392482" y="4021270"/>
            <a:ext cx="2201323" cy="1319214"/>
          </a:xfrm>
          <a:custGeom>
            <a:avLst/>
            <a:gdLst/>
            <a:ahLst/>
            <a:cxnLst/>
            <a:rect r="r" b="b" t="t" l="l"/>
            <a:pathLst>
              <a:path h="1319214" w="2201323">
                <a:moveTo>
                  <a:pt x="0" y="1319214"/>
                </a:moveTo>
                <a:lnTo>
                  <a:pt x="2201323" y="1319214"/>
                </a:lnTo>
                <a:lnTo>
                  <a:pt x="2201323" y="0"/>
                </a:lnTo>
                <a:lnTo>
                  <a:pt x="0" y="0"/>
                </a:lnTo>
                <a:lnTo>
                  <a:pt x="0" y="1319214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55273" y="2797303"/>
            <a:ext cx="15804027" cy="371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8"/>
              </a:lnSpc>
            </a:pPr>
            <a:r>
              <a:rPr lang="en-US" sz="299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RESULTS AND SCREENSHOTS</a:t>
            </a:r>
          </a:p>
          <a:p>
            <a:pPr algn="ctr">
              <a:lnSpc>
                <a:spcPts val="4198"/>
              </a:lnSpc>
            </a:pPr>
          </a:p>
          <a:p>
            <a:pPr algn="ctr">
              <a:lnSpc>
                <a:spcPts val="4198"/>
              </a:lnSpc>
            </a:pPr>
            <a:r>
              <a:rPr lang="en-US" sz="299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Working slideshow displaying images and text</a:t>
            </a:r>
          </a:p>
          <a:p>
            <a:pPr algn="ctr">
              <a:lnSpc>
                <a:spcPts val="4198"/>
              </a:lnSpc>
            </a:pPr>
          </a:p>
          <a:p>
            <a:pPr algn="ctr">
              <a:lnSpc>
                <a:spcPts val="4198"/>
              </a:lnSpc>
            </a:pPr>
            <a:r>
              <a:rPr lang="en-US" sz="299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Functional on both desktop and mobile browsers</a:t>
            </a:r>
          </a:p>
          <a:p>
            <a:pPr algn="ctr">
              <a:lnSpc>
                <a:spcPts val="4198"/>
              </a:lnSpc>
            </a:pPr>
          </a:p>
          <a:p>
            <a:pPr algn="ctr">
              <a:lnSpc>
                <a:spcPts val="4198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Demonstrates practical frontend development skills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04378" y="2093672"/>
            <a:ext cx="11879244" cy="1396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1"/>
              </a:lnSpc>
            </a:pPr>
            <a:r>
              <a:rPr lang="en-US" sz="8201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CONCLUSION </a:t>
            </a: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16963991" y="8246693"/>
            <a:ext cx="1530286" cy="2023214"/>
          </a:xfrm>
          <a:custGeom>
            <a:avLst/>
            <a:gdLst/>
            <a:ahLst/>
            <a:cxnLst/>
            <a:rect r="r" b="b" t="t" l="l"/>
            <a:pathLst>
              <a:path h="2023214" w="1530286">
                <a:moveTo>
                  <a:pt x="1530286" y="0"/>
                </a:moveTo>
                <a:lnTo>
                  <a:pt x="0" y="0"/>
                </a:lnTo>
                <a:lnTo>
                  <a:pt x="0" y="2023214"/>
                </a:lnTo>
                <a:lnTo>
                  <a:pt x="1530286" y="2023214"/>
                </a:lnTo>
                <a:lnTo>
                  <a:pt x="153028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04091" y="4705070"/>
            <a:ext cx="13029131" cy="2842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1"/>
              </a:lnSpc>
            </a:pPr>
            <a:r>
              <a:rPr lang="en-US" sz="2694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THE FRONTEND DEVELOPMENT PHOTO SLIDESHOW PROJECT SUCCESSFULLY DELIVERS A DYNAMIC AND INTERACTIVE WAY OF PRESENTING CONTENT.</a:t>
            </a:r>
          </a:p>
          <a:p>
            <a:pPr algn="ctr">
              <a:lnSpc>
                <a:spcPts val="3771"/>
              </a:lnSpc>
              <a:spcBef>
                <a:spcPct val="0"/>
              </a:spcBef>
            </a:pPr>
            <a:r>
              <a:rPr lang="en-US" sz="2694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It highlights the use of core web technologies and demonstrates how a simple yet effective UI can enhance user experience.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10251" y="5298568"/>
            <a:ext cx="4032791" cy="1101393"/>
          </a:xfrm>
          <a:custGeom>
            <a:avLst/>
            <a:gdLst/>
            <a:ahLst/>
            <a:cxnLst/>
            <a:rect r="r" b="b" t="t" l="l"/>
            <a:pathLst>
              <a:path h="1101393" w="4032791">
                <a:moveTo>
                  <a:pt x="0" y="0"/>
                </a:moveTo>
                <a:lnTo>
                  <a:pt x="4032792" y="0"/>
                </a:lnTo>
                <a:lnTo>
                  <a:pt x="4032792" y="1101392"/>
                </a:lnTo>
                <a:lnTo>
                  <a:pt x="0" y="11013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555119" y="6805271"/>
            <a:ext cx="4032791" cy="1101393"/>
          </a:xfrm>
          <a:custGeom>
            <a:avLst/>
            <a:gdLst/>
            <a:ahLst/>
            <a:cxnLst/>
            <a:rect r="r" b="b" t="t" l="l"/>
            <a:pathLst>
              <a:path h="1101393" w="4032791">
                <a:moveTo>
                  <a:pt x="0" y="0"/>
                </a:moveTo>
                <a:lnTo>
                  <a:pt x="4032791" y="0"/>
                </a:lnTo>
                <a:lnTo>
                  <a:pt x="4032791" y="1101393"/>
                </a:lnTo>
                <a:lnTo>
                  <a:pt x="0" y="1101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4000" y="4747871"/>
            <a:ext cx="4032791" cy="1101393"/>
          </a:xfrm>
          <a:custGeom>
            <a:avLst/>
            <a:gdLst/>
            <a:ahLst/>
            <a:cxnLst/>
            <a:rect r="r" b="b" t="t" l="l"/>
            <a:pathLst>
              <a:path h="1101393" w="4032791">
                <a:moveTo>
                  <a:pt x="0" y="0"/>
                </a:moveTo>
                <a:lnTo>
                  <a:pt x="4032791" y="0"/>
                </a:lnTo>
                <a:lnTo>
                  <a:pt x="4032791" y="1101393"/>
                </a:lnTo>
                <a:lnTo>
                  <a:pt x="0" y="1101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18340" y="6306464"/>
            <a:ext cx="4032791" cy="1101393"/>
          </a:xfrm>
          <a:custGeom>
            <a:avLst/>
            <a:gdLst/>
            <a:ahLst/>
            <a:cxnLst/>
            <a:rect r="r" b="b" t="t" l="l"/>
            <a:pathLst>
              <a:path h="1101393" w="4032791">
                <a:moveTo>
                  <a:pt x="0" y="0"/>
                </a:moveTo>
                <a:lnTo>
                  <a:pt x="4032792" y="0"/>
                </a:lnTo>
                <a:lnTo>
                  <a:pt x="4032792" y="1101393"/>
                </a:lnTo>
                <a:lnTo>
                  <a:pt x="0" y="11013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06277" y="1251080"/>
            <a:ext cx="18288000" cy="10145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81"/>
              </a:lnSpc>
            </a:pPr>
            <a:r>
              <a:rPr lang="en-US" sz="8201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PROJECT TITLE</a:t>
            </a:r>
          </a:p>
          <a:p>
            <a:pPr algn="ctr">
              <a:lnSpc>
                <a:spcPts val="11481"/>
              </a:lnSpc>
            </a:pPr>
          </a:p>
          <a:p>
            <a:pPr algn="ctr">
              <a:lnSpc>
                <a:spcPts val="11481"/>
              </a:lnSpc>
            </a:pPr>
            <a:r>
              <a:rPr lang="en-US" sz="8201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Frontend Development in Photo Slideshow Project</a:t>
            </a:r>
          </a:p>
          <a:p>
            <a:pPr algn="ctr">
              <a:lnSpc>
                <a:spcPts val="11481"/>
              </a:lnSpc>
            </a:pPr>
          </a:p>
          <a:p>
            <a:pPr algn="ctr">
              <a:lnSpc>
                <a:spcPts val="114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23923" y="163198"/>
            <a:ext cx="15135377" cy="9702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AGENDA</a:t>
            </a:r>
          </a:p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Problem Statement</a:t>
            </a:r>
          </a:p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Project Overview</a:t>
            </a:r>
          </a:p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End Users</a:t>
            </a:r>
          </a:p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Tools and Technologies</a:t>
            </a:r>
          </a:p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Portfolio Design and Layout</a:t>
            </a:r>
          </a:p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Features and Functionality</a:t>
            </a:r>
          </a:p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Results and Screenshots</a:t>
            </a:r>
          </a:p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Conclusion</a:t>
            </a:r>
          </a:p>
          <a:p>
            <a:pPr algn="ctr">
              <a:lnSpc>
                <a:spcPts val="3871"/>
              </a:lnSpc>
            </a:pPr>
          </a:p>
          <a:p>
            <a:pPr algn="ctr">
              <a:lnSpc>
                <a:spcPts val="3871"/>
              </a:lnSpc>
              <a:spcBef>
                <a:spcPct val="0"/>
              </a:spcBef>
            </a:pPr>
            <a:r>
              <a:rPr lang="en-US" sz="2765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0033" y="1512776"/>
            <a:ext cx="15589099" cy="7185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2"/>
              </a:lnSpc>
            </a:pPr>
            <a:r>
              <a:rPr lang="en-US" sz="4058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PROBLEM STATEMENT</a:t>
            </a:r>
          </a:p>
          <a:p>
            <a:pPr algn="ctr">
              <a:lnSpc>
                <a:spcPts val="5682"/>
              </a:lnSpc>
            </a:pPr>
          </a:p>
          <a:p>
            <a:pPr algn="ctr">
              <a:lnSpc>
                <a:spcPts val="5682"/>
              </a:lnSpc>
              <a:spcBef>
                <a:spcPct val="0"/>
              </a:spcBef>
            </a:pPr>
            <a:r>
              <a:rPr lang="en-US" sz="4058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The need for an interactive and visually appealing way to showcase information has grown. Traditional static presentations often fail to capture user attention. A photo slideshow with frontend development provides a dynamic solution for displaying both images and project details.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65202" y="2338016"/>
            <a:ext cx="16124163" cy="609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PROJECT OVERVIEW</a:t>
            </a:r>
          </a:p>
          <a:p>
            <a:pPr algn="ctr">
              <a:lnSpc>
                <a:spcPts val="4816"/>
              </a:lnSpc>
            </a:pPr>
          </a:p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This project focuses on building a photo slideshow using HTML, CSS, and JavaScript.</a:t>
            </a:r>
          </a:p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It enables automatic and manual navigation of slides, with smooth transitions, responsive design, and user-friendly controls.</a:t>
            </a:r>
          </a:p>
          <a:p>
            <a:pPr algn="ctr">
              <a:lnSpc>
                <a:spcPts val="4816"/>
              </a:lnSpc>
            </a:pPr>
            <a:r>
              <a:rPr lang="en-US" sz="3440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The project demonstrates frontend development skills in web-based UI/UX.</a:t>
            </a:r>
          </a:p>
          <a:p>
            <a:pPr algn="ctr">
              <a:lnSpc>
                <a:spcPts val="48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08003" y="2180401"/>
            <a:ext cx="14897743" cy="6602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3720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END USERS</a:t>
            </a:r>
          </a:p>
          <a:p>
            <a:pPr algn="ctr">
              <a:lnSpc>
                <a:spcPts val="5208"/>
              </a:lnSpc>
            </a:pPr>
          </a:p>
          <a:p>
            <a:pPr algn="ctr">
              <a:lnSpc>
                <a:spcPts val="5208"/>
              </a:lnSpc>
            </a:pPr>
            <a:r>
              <a:rPr lang="en-US" sz="3720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Students creating portfolios</a:t>
            </a:r>
          </a:p>
          <a:p>
            <a:pPr algn="ctr">
              <a:lnSpc>
                <a:spcPts val="5208"/>
              </a:lnSpc>
            </a:pPr>
          </a:p>
          <a:p>
            <a:pPr algn="ctr">
              <a:lnSpc>
                <a:spcPts val="5208"/>
              </a:lnSpc>
            </a:pPr>
            <a:r>
              <a:rPr lang="en-US" sz="3720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Developers showcasing projects</a:t>
            </a:r>
          </a:p>
          <a:p>
            <a:pPr algn="ctr">
              <a:lnSpc>
                <a:spcPts val="5208"/>
              </a:lnSpc>
            </a:pPr>
          </a:p>
          <a:p>
            <a:pPr algn="ctr">
              <a:lnSpc>
                <a:spcPts val="5208"/>
              </a:lnSpc>
            </a:pPr>
            <a:r>
              <a:rPr lang="en-US" sz="3720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Teachers and trainers presenting content</a:t>
            </a:r>
          </a:p>
          <a:p>
            <a:pPr algn="ctr">
              <a:lnSpc>
                <a:spcPts val="5208"/>
              </a:lnSpc>
            </a:pPr>
          </a:p>
          <a:p>
            <a:pPr algn="ctr">
              <a:lnSpc>
                <a:spcPts val="5208"/>
              </a:lnSpc>
            </a:pPr>
            <a:r>
              <a:rPr lang="en-US" sz="3720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Businesses for product showcases</a:t>
            </a:r>
          </a:p>
          <a:p>
            <a:pPr algn="ctr">
              <a:lnSpc>
                <a:spcPts val="520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43586" y="1408495"/>
            <a:ext cx="16315714" cy="739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TOOLS AND TECHNOLOGIES</a:t>
            </a:r>
          </a:p>
          <a:p>
            <a:pPr algn="ctr">
              <a:lnSpc>
                <a:spcPts val="5310"/>
              </a:lnSpc>
            </a:pPr>
          </a:p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HTML5 – structure</a:t>
            </a:r>
          </a:p>
          <a:p>
            <a:pPr algn="ctr">
              <a:lnSpc>
                <a:spcPts val="5310"/>
              </a:lnSpc>
            </a:pPr>
          </a:p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CSS3 – styling and layout</a:t>
            </a:r>
          </a:p>
          <a:p>
            <a:pPr algn="ctr">
              <a:lnSpc>
                <a:spcPts val="5310"/>
              </a:lnSpc>
            </a:pPr>
          </a:p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JavaScript – slideshow logic and interactivity</a:t>
            </a:r>
          </a:p>
          <a:p>
            <a:pPr algn="ctr">
              <a:lnSpc>
                <a:spcPts val="5310"/>
              </a:lnSpc>
            </a:pPr>
          </a:p>
          <a:p>
            <a:pPr algn="ctr">
              <a:lnSpc>
                <a:spcPts val="5310"/>
              </a:lnSpc>
            </a:pPr>
            <a:r>
              <a:rPr lang="en-US" sz="3793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Code Editor (VS Code)</a:t>
            </a:r>
          </a:p>
          <a:p>
            <a:pPr algn="ctr">
              <a:lnSpc>
                <a:spcPts val="5310"/>
              </a:lnSpc>
            </a:pPr>
          </a:p>
          <a:p>
            <a:pPr algn="ctr">
              <a:lnSpc>
                <a:spcPts val="5310"/>
              </a:lnSpc>
              <a:spcBef>
                <a:spcPct val="0"/>
              </a:spcBef>
            </a:pPr>
            <a:r>
              <a:rPr lang="en-US" sz="3793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Web Browser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28922" y="2179397"/>
            <a:ext cx="16960443" cy="7007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1"/>
              </a:lnSpc>
            </a:pPr>
            <a:r>
              <a:rPr lang="en-US" sz="3294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PORTFOLIO DESIGN AND LAYOUT</a:t>
            </a:r>
          </a:p>
          <a:p>
            <a:pPr algn="ctr">
              <a:lnSpc>
                <a:spcPts val="4611"/>
              </a:lnSpc>
            </a:pPr>
          </a:p>
          <a:p>
            <a:pPr algn="ctr">
              <a:lnSpc>
                <a:spcPts val="4611"/>
              </a:lnSpc>
            </a:pPr>
            <a:r>
              <a:rPr lang="en-US" sz="3294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Clean and minimal interface</a:t>
            </a:r>
          </a:p>
          <a:p>
            <a:pPr algn="ctr">
              <a:lnSpc>
                <a:spcPts val="4611"/>
              </a:lnSpc>
            </a:pPr>
          </a:p>
          <a:p>
            <a:pPr algn="ctr">
              <a:lnSpc>
                <a:spcPts val="4611"/>
              </a:lnSpc>
            </a:pPr>
            <a:r>
              <a:rPr lang="en-US" sz="3294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Centered slideshow container</a:t>
            </a:r>
          </a:p>
          <a:p>
            <a:pPr algn="ctr">
              <a:lnSpc>
                <a:spcPts val="4611"/>
              </a:lnSpc>
            </a:pPr>
          </a:p>
          <a:p>
            <a:pPr algn="ctr">
              <a:lnSpc>
                <a:spcPts val="4611"/>
              </a:lnSpc>
            </a:pPr>
            <a:r>
              <a:rPr lang="en-US" sz="3294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Rounded edges and shadow effects</a:t>
            </a:r>
          </a:p>
          <a:p>
            <a:pPr algn="ctr">
              <a:lnSpc>
                <a:spcPts val="4611"/>
              </a:lnSpc>
            </a:pPr>
          </a:p>
          <a:p>
            <a:pPr algn="ctr">
              <a:lnSpc>
                <a:spcPts val="4611"/>
              </a:lnSpc>
            </a:pPr>
            <a:r>
              <a:rPr lang="en-US" sz="3294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Smooth fade/slide transitions</a:t>
            </a:r>
          </a:p>
          <a:p>
            <a:pPr algn="ctr">
              <a:lnSpc>
                <a:spcPts val="4611"/>
              </a:lnSpc>
            </a:pPr>
          </a:p>
          <a:p>
            <a:pPr algn="ctr">
              <a:lnSpc>
                <a:spcPts val="4611"/>
              </a:lnSpc>
            </a:pPr>
            <a:r>
              <a:rPr lang="en-US" sz="3294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Mobile responsive</a:t>
            </a:r>
          </a:p>
          <a:p>
            <a:pPr algn="ctr">
              <a:lnSpc>
                <a:spcPts val="461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6C3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6277" y="9258300"/>
            <a:ext cx="18700554" cy="6778951"/>
          </a:xfrm>
          <a:custGeom>
            <a:avLst/>
            <a:gdLst/>
            <a:ahLst/>
            <a:cxnLst/>
            <a:rect r="r" b="b" t="t" l="l"/>
            <a:pathLst>
              <a:path h="6778951" w="18700554">
                <a:moveTo>
                  <a:pt x="0" y="0"/>
                </a:moveTo>
                <a:lnTo>
                  <a:pt x="18700554" y="0"/>
                </a:lnTo>
                <a:lnTo>
                  <a:pt x="18700554" y="6778951"/>
                </a:lnTo>
                <a:lnTo>
                  <a:pt x="0" y="6778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574201" y="-5255117"/>
            <a:ext cx="19436401" cy="7045696"/>
          </a:xfrm>
          <a:custGeom>
            <a:avLst/>
            <a:gdLst/>
            <a:ahLst/>
            <a:cxnLst/>
            <a:rect r="r" b="b" t="t" l="l"/>
            <a:pathLst>
              <a:path h="7045696" w="19436401">
                <a:moveTo>
                  <a:pt x="0" y="7045696"/>
                </a:moveTo>
                <a:lnTo>
                  <a:pt x="19436402" y="7045696"/>
                </a:lnTo>
                <a:lnTo>
                  <a:pt x="19436402" y="0"/>
                </a:lnTo>
                <a:lnTo>
                  <a:pt x="0" y="0"/>
                </a:lnTo>
                <a:lnTo>
                  <a:pt x="0" y="70456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77331" y="5849264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0" y="0"/>
                </a:moveTo>
                <a:lnTo>
                  <a:pt x="3112285" y="0"/>
                </a:lnTo>
                <a:lnTo>
                  <a:pt x="311228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333222" y="0"/>
            <a:ext cx="3112285" cy="4114800"/>
          </a:xfrm>
          <a:custGeom>
            <a:avLst/>
            <a:gdLst/>
            <a:ahLst/>
            <a:cxnLst/>
            <a:rect r="r" b="b" t="t" l="l"/>
            <a:pathLst>
              <a:path h="4114800" w="3112285">
                <a:moveTo>
                  <a:pt x="3112285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112285" y="0"/>
                </a:lnTo>
                <a:lnTo>
                  <a:pt x="3112285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9907" y="8557359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2"/>
                </a:lnTo>
                <a:lnTo>
                  <a:pt x="0" y="1401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46276">
            <a:off x="14905110" y="1545132"/>
            <a:ext cx="1630094" cy="1401881"/>
          </a:xfrm>
          <a:custGeom>
            <a:avLst/>
            <a:gdLst/>
            <a:ahLst/>
            <a:cxnLst/>
            <a:rect r="r" b="b" t="t" l="l"/>
            <a:pathLst>
              <a:path h="1401881" w="1630094">
                <a:moveTo>
                  <a:pt x="0" y="0"/>
                </a:moveTo>
                <a:lnTo>
                  <a:pt x="1630094" y="0"/>
                </a:lnTo>
                <a:lnTo>
                  <a:pt x="1630094" y="1401881"/>
                </a:lnTo>
                <a:lnTo>
                  <a:pt x="0" y="1401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06845" y="2057400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8" y="0"/>
                </a:lnTo>
                <a:lnTo>
                  <a:pt x="3276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645335">
            <a:off x="16855838" y="5794877"/>
            <a:ext cx="3276877" cy="4114800"/>
          </a:xfrm>
          <a:custGeom>
            <a:avLst/>
            <a:gdLst/>
            <a:ahLst/>
            <a:cxnLst/>
            <a:rect r="r" b="b" t="t" l="l"/>
            <a:pathLst>
              <a:path h="4114800" w="3276877">
                <a:moveTo>
                  <a:pt x="0" y="0"/>
                </a:moveTo>
                <a:lnTo>
                  <a:pt x="3276877" y="0"/>
                </a:lnTo>
                <a:lnTo>
                  <a:pt x="32768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963991" y="8246693"/>
            <a:ext cx="1530286" cy="2023214"/>
          </a:xfrm>
          <a:custGeom>
            <a:avLst/>
            <a:gdLst/>
            <a:ahLst/>
            <a:cxnLst/>
            <a:rect r="r" b="b" t="t" l="l"/>
            <a:pathLst>
              <a:path h="2023214" w="1530286">
                <a:moveTo>
                  <a:pt x="1530286" y="0"/>
                </a:moveTo>
                <a:lnTo>
                  <a:pt x="0" y="0"/>
                </a:lnTo>
                <a:lnTo>
                  <a:pt x="0" y="2023214"/>
                </a:lnTo>
                <a:lnTo>
                  <a:pt x="1530286" y="2023214"/>
                </a:lnTo>
                <a:lnTo>
                  <a:pt x="153028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-3238971" y="2496224"/>
            <a:ext cx="24328856" cy="6061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9"/>
              </a:lnSpc>
            </a:pPr>
            <a:r>
              <a:rPr lang="en-US" sz="284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FEATURES AND FUNCTIONALITY</a:t>
            </a:r>
          </a:p>
          <a:p>
            <a:pPr algn="ctr">
              <a:lnSpc>
                <a:spcPts val="3989"/>
              </a:lnSpc>
            </a:pPr>
          </a:p>
          <a:p>
            <a:pPr algn="ctr">
              <a:lnSpc>
                <a:spcPts val="3989"/>
              </a:lnSpc>
            </a:pPr>
            <a:r>
              <a:rPr lang="en-US" sz="284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Auto-play slideshow</a:t>
            </a:r>
          </a:p>
          <a:p>
            <a:pPr algn="ctr">
              <a:lnSpc>
                <a:spcPts val="3989"/>
              </a:lnSpc>
            </a:pPr>
          </a:p>
          <a:p>
            <a:pPr algn="ctr">
              <a:lnSpc>
                <a:spcPts val="3989"/>
              </a:lnSpc>
            </a:pPr>
            <a:r>
              <a:rPr lang="en-US" sz="284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Manual navigation (Next/Previous buttons)</a:t>
            </a:r>
          </a:p>
          <a:p>
            <a:pPr algn="ctr">
              <a:lnSpc>
                <a:spcPts val="3989"/>
              </a:lnSpc>
            </a:pPr>
          </a:p>
          <a:p>
            <a:pPr algn="ctr">
              <a:lnSpc>
                <a:spcPts val="3989"/>
              </a:lnSpc>
            </a:pPr>
            <a:r>
              <a:rPr lang="en-US" sz="284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Responsive design for different devices</a:t>
            </a:r>
          </a:p>
          <a:p>
            <a:pPr algn="ctr">
              <a:lnSpc>
                <a:spcPts val="3989"/>
              </a:lnSpc>
            </a:pPr>
          </a:p>
          <a:p>
            <a:pPr algn="ctr">
              <a:lnSpc>
                <a:spcPts val="3989"/>
              </a:lnSpc>
            </a:pPr>
            <a:r>
              <a:rPr lang="en-US" sz="284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Text + Image support in slides</a:t>
            </a:r>
          </a:p>
          <a:p>
            <a:pPr algn="ctr">
              <a:lnSpc>
                <a:spcPts val="3989"/>
              </a:lnSpc>
            </a:pPr>
          </a:p>
          <a:p>
            <a:pPr algn="ctr">
              <a:lnSpc>
                <a:spcPts val="3989"/>
              </a:lnSpc>
            </a:pPr>
            <a:r>
              <a:rPr lang="en-US" sz="2849">
                <a:solidFill>
                  <a:srgbClr val="000000"/>
                </a:solidFill>
                <a:latin typeface="Bevan"/>
                <a:ea typeface="Bevan"/>
                <a:cs typeface="Bevan"/>
                <a:sym typeface="Bevan"/>
              </a:rPr>
              <a:t>Easy customization</a:t>
            </a:r>
          </a:p>
          <a:p>
            <a:pPr algn="ctr">
              <a:lnSpc>
                <a:spcPts val="398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DAGxVJWcahc</dc:identifier>
  <dcterms:modified xsi:type="dcterms:W3CDTF">2011-08-01T06:04:30Z</dcterms:modified>
  <cp:revision>1</cp:revision>
  <dc:title>Grey Charcoal Simple Texture Project Presentation</dc:title>
</cp:coreProperties>
</file>