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91" d="100"/>
          <a:sy n="91" d="100"/>
        </p:scale>
        <p:origin x="595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9/12/2024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9/12/2024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3028950"/>
            <a:ext cx="2945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</a:t>
            </a:r>
            <a:r>
              <a:rPr lang="en-US" dirty="0" err="1"/>
              <a:t>Dhanusya.S</a:t>
            </a:r>
            <a:r>
              <a:rPr lang="en-US" dirty="0"/>
              <a:t>(22AI012)</a:t>
            </a:r>
          </a:p>
          <a:p>
            <a:r>
              <a:rPr lang="en-US" dirty="0"/>
              <a:t>    </a:t>
            </a:r>
            <a:r>
              <a:rPr lang="en-US" dirty="0" err="1"/>
              <a:t>Prassannaa.S.M</a:t>
            </a:r>
            <a:r>
              <a:rPr lang="en-US" dirty="0"/>
              <a:t>(22AI038)</a:t>
            </a:r>
          </a:p>
          <a:p>
            <a:r>
              <a:rPr lang="en-US" dirty="0"/>
              <a:t>    </a:t>
            </a:r>
            <a:r>
              <a:rPr lang="en-US" dirty="0" err="1"/>
              <a:t>Rohini.R</a:t>
            </a:r>
            <a:r>
              <a:rPr lang="en-US" dirty="0"/>
              <a:t>(22AI042)</a:t>
            </a:r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295400" y="895350"/>
            <a:ext cx="6503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FINGER PRINT BASED EXAM HALL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504950"/>
            <a:ext cx="90427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finger print-based exam hall authentication system enhances security by verifying students' </a:t>
            </a:r>
          </a:p>
          <a:p>
            <a:r>
              <a:rPr lang="en-US" dirty="0"/>
              <a:t>identities through biometric fingerprint scanning. This system eliminates the risks of </a:t>
            </a:r>
          </a:p>
          <a:p>
            <a:r>
              <a:rPr lang="en-US" dirty="0"/>
              <a:t>impersonation, improves accuracy, and streamlines the authentication process in </a:t>
            </a:r>
          </a:p>
          <a:p>
            <a:r>
              <a:rPr lang="en-US" dirty="0"/>
              <a:t>educational institutions, ensuring only authorized students access the exam hall.</a:t>
            </a:r>
          </a:p>
          <a:p>
            <a:endParaRPr lang="en-US" dirty="0"/>
          </a:p>
          <a:p>
            <a:r>
              <a:rPr lang="en-US" dirty="0"/>
              <a:t>The proposed system consists of a fingerprint sensor integrated with a database that stores the </a:t>
            </a:r>
          </a:p>
          <a:p>
            <a:r>
              <a:rPr lang="en-US" dirty="0"/>
              <a:t>biometric data of registered students. During authentication, the fingerprint sensor captures the </a:t>
            </a:r>
          </a:p>
          <a:p>
            <a:r>
              <a:rPr lang="en-US" dirty="0"/>
              <a:t>student's fingerprint, compares it with the pre-stored data in the database, and grants or denies </a:t>
            </a:r>
          </a:p>
          <a:p>
            <a:r>
              <a:rPr lang="en-US" dirty="0"/>
              <a:t>access based on the match.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3454" y="1352550"/>
            <a:ext cx="92189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1.)Enhance Security:</a:t>
            </a:r>
            <a:r>
              <a:rPr lang="en-US" dirty="0"/>
              <a:t> To prevent unauthorized individuals from entering the exam hall and to </a:t>
            </a:r>
          </a:p>
          <a:p>
            <a:r>
              <a:rPr lang="en-US" dirty="0"/>
              <a:t>eliminate the risk of impersonation by using biometric fingerprint authentication.</a:t>
            </a:r>
          </a:p>
          <a:p>
            <a:endParaRPr lang="en-US" dirty="0"/>
          </a:p>
          <a:p>
            <a:r>
              <a:rPr lang="en-US" dirty="0"/>
              <a:t>2.)</a:t>
            </a:r>
            <a:r>
              <a:rPr lang="en-US" b="1" dirty="0"/>
              <a:t>Ensure Accurate Identification</a:t>
            </a:r>
            <a:r>
              <a:rPr lang="en-US" dirty="0"/>
              <a:t>: To provide a reliable and precise method of verifying student </a:t>
            </a:r>
          </a:p>
          <a:p>
            <a:r>
              <a:rPr lang="en-US" dirty="0"/>
              <a:t>identities, reducing the chances of errors compared to manual checks like ID cards or exam passes.</a:t>
            </a:r>
          </a:p>
          <a:p>
            <a:endParaRPr lang="en-US" dirty="0"/>
          </a:p>
          <a:p>
            <a:r>
              <a:rPr lang="en-US" b="1" dirty="0"/>
              <a:t>3.)Reduce Paperwork and Forgery</a:t>
            </a:r>
            <a:r>
              <a:rPr lang="en-US" dirty="0"/>
              <a:t>: To eliminate the need for physical documents like admit cards </a:t>
            </a:r>
          </a:p>
          <a:p>
            <a:r>
              <a:rPr lang="en-US" dirty="0"/>
              <a:t>that can be lost, damaged, or forged, ensuring a more secure and digital approach.</a:t>
            </a:r>
          </a:p>
          <a:p>
            <a:endParaRPr lang="en-US" dirty="0"/>
          </a:p>
          <a:p>
            <a:r>
              <a:rPr lang="en-US" b="1" dirty="0"/>
              <a:t>4.)Improve Record Keeping</a:t>
            </a:r>
            <a:r>
              <a:rPr lang="en-US" dirty="0"/>
              <a:t>: To maintain a secure, digital log of students’ entry into exam halls, </a:t>
            </a:r>
          </a:p>
          <a:p>
            <a:r>
              <a:rPr lang="en-US" dirty="0"/>
              <a:t>ensuring accurate attendance records for future reference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0"/>
            <a:ext cx="8153400" cy="1005840"/>
          </a:xfrm>
        </p:spPr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5255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b="1" dirty="0"/>
              <a:t>HARDWARE SPECIFICATIONS:</a:t>
            </a:r>
          </a:p>
          <a:p>
            <a:pPr fontAlgn="base"/>
            <a:r>
              <a:rPr lang="en-IN" dirty="0" err="1"/>
              <a:t>Atmega</a:t>
            </a:r>
            <a:r>
              <a:rPr lang="en-IN" dirty="0"/>
              <a:t> Microcontroller</a:t>
            </a:r>
          </a:p>
          <a:p>
            <a:pPr fontAlgn="base"/>
            <a:r>
              <a:rPr lang="en-IN" dirty="0"/>
              <a:t>R305 Fingerprint Sensor</a:t>
            </a:r>
          </a:p>
          <a:p>
            <a:pPr fontAlgn="base"/>
            <a:r>
              <a:rPr lang="en-IN" dirty="0"/>
              <a:t>Crystal Oscillator</a:t>
            </a:r>
          </a:p>
          <a:p>
            <a:pPr fontAlgn="base"/>
            <a:r>
              <a:rPr lang="en-IN" dirty="0"/>
              <a:t>Resistors</a:t>
            </a:r>
          </a:p>
          <a:p>
            <a:pPr fontAlgn="base"/>
            <a:r>
              <a:rPr lang="en-IN" dirty="0"/>
              <a:t>Capacitors</a:t>
            </a:r>
          </a:p>
          <a:p>
            <a:pPr fontAlgn="base"/>
            <a:r>
              <a:rPr lang="en-US" dirty="0"/>
              <a:t>Transistors</a:t>
            </a:r>
          </a:p>
          <a:p>
            <a:pPr fontAlgn="base"/>
            <a:r>
              <a:rPr lang="en-US" dirty="0"/>
              <a:t>Cables and Connectors</a:t>
            </a:r>
          </a:p>
          <a:p>
            <a:pPr fontAlgn="base"/>
            <a:r>
              <a:rPr lang="en-US" dirty="0"/>
              <a:t>Diodes</a:t>
            </a:r>
          </a:p>
          <a:p>
            <a:pPr fontAlgn="base"/>
            <a:r>
              <a:rPr lang="en-US" dirty="0"/>
              <a:t>PCB and Breadboards</a:t>
            </a:r>
          </a:p>
          <a:p>
            <a:pPr fontAlgn="base"/>
            <a:r>
              <a:rPr lang="en-US" dirty="0"/>
              <a:t>LED</a:t>
            </a:r>
          </a:p>
          <a:p>
            <a:pPr fontAlgn="base"/>
            <a:r>
              <a:rPr lang="en-US" dirty="0"/>
              <a:t>Transformer/Adapter</a:t>
            </a:r>
          </a:p>
          <a:p>
            <a:pPr fontAlgn="base"/>
            <a:r>
              <a:rPr lang="en-US" dirty="0"/>
              <a:t>Push Buttons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1335359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  <a:p>
            <a:r>
              <a:rPr lang="en-US" dirty="0"/>
              <a:t>IC</a:t>
            </a:r>
          </a:p>
          <a:p>
            <a:r>
              <a:rPr lang="en-US" dirty="0"/>
              <a:t>IC sockets</a:t>
            </a:r>
          </a:p>
          <a:p>
            <a:r>
              <a:rPr lang="en-US" dirty="0"/>
              <a:t>Small door</a:t>
            </a:r>
          </a:p>
          <a:p>
            <a:endParaRPr lang="en-US" dirty="0"/>
          </a:p>
          <a:p>
            <a:r>
              <a:rPr lang="en-US" b="1" dirty="0"/>
              <a:t>SOFTWARE SPECIFICATIONS:</a:t>
            </a:r>
          </a:p>
          <a:p>
            <a:r>
              <a:rPr lang="en-US" dirty="0" err="1"/>
              <a:t>Arduino</a:t>
            </a:r>
            <a:r>
              <a:rPr lang="en-US" dirty="0"/>
              <a:t> compiler</a:t>
            </a:r>
          </a:p>
          <a:p>
            <a:r>
              <a:rPr lang="en-US" dirty="0"/>
              <a:t>C programming </a:t>
            </a:r>
            <a:r>
              <a:rPr lang="en-US" dirty="0" err="1"/>
              <a:t>lanuguage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28750"/>
            <a:ext cx="533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352550"/>
            <a:ext cx="1197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Hardware:</a:t>
            </a:r>
          </a:p>
          <a:p>
            <a:endParaRPr lang="en-US" b="1" dirty="0"/>
          </a:p>
          <a:p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733550"/>
            <a:ext cx="38306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Microcontroller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Atmega</a:t>
            </a:r>
            <a:r>
              <a:rPr lang="en-US" dirty="0"/>
              <a:t> microcontroller</a:t>
            </a:r>
          </a:p>
          <a:p>
            <a:r>
              <a:rPr lang="en-US" b="1" dirty="0"/>
              <a:t>Sensor</a:t>
            </a:r>
            <a:r>
              <a:rPr lang="en-US" dirty="0"/>
              <a:t>:</a:t>
            </a:r>
          </a:p>
          <a:p>
            <a:r>
              <a:rPr lang="en-US" dirty="0"/>
              <a:t>	R305 Fingerprint sensor</a:t>
            </a:r>
          </a:p>
          <a:p>
            <a:r>
              <a:rPr lang="en-US" dirty="0"/>
              <a:t>	Capacitors, Transistors, Switch</a:t>
            </a:r>
          </a:p>
          <a:p>
            <a:r>
              <a:rPr lang="en-US" dirty="0"/>
              <a:t>	Push buttons</a:t>
            </a:r>
          </a:p>
          <a:p>
            <a:endParaRPr lang="en-US" dirty="0"/>
          </a:p>
          <a:p>
            <a:r>
              <a:rPr lang="en-US" dirty="0"/>
              <a:t>	LED for information display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9391" y="3958237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Complier:</a:t>
            </a:r>
          </a:p>
          <a:p>
            <a:r>
              <a:rPr lang="en-US" b="1" dirty="0"/>
              <a:t>	</a:t>
            </a:r>
            <a:r>
              <a:rPr lang="en-IN" dirty="0"/>
              <a:t>Arduino complier</a:t>
            </a:r>
          </a:p>
          <a:p>
            <a:r>
              <a:rPr lang="en-US" b="1" dirty="0"/>
              <a:t>Language: </a:t>
            </a:r>
            <a:r>
              <a:rPr lang="en-US" dirty="0"/>
              <a:t>C 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3311906"/>
            <a:ext cx="1099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Software: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u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8CAF3-1BCC-A703-B5B7-EA1EE322F80F}"/>
              </a:ext>
            </a:extLst>
          </p:cNvPr>
          <p:cNvSpPr txBox="1"/>
          <p:nvPr/>
        </p:nvSpPr>
        <p:spPr>
          <a:xfrm>
            <a:off x="1562100" y="249555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392</Words>
  <Application>Microsoft Office PowerPoint</Application>
  <PresentationFormat>On-screen Show (16:9)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Thank u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2024-09-12T16:07:19Z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