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7" r:id="rId4"/>
    <p:sldId id="293" r:id="rId5"/>
    <p:sldId id="294" r:id="rId6"/>
    <p:sldId id="292" r:id="rId7"/>
    <p:sldId id="295" r:id="rId8"/>
    <p:sldId id="289" r:id="rId9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87621" autoAdjust="0"/>
  </p:normalViewPr>
  <p:slideViewPr>
    <p:cSldViewPr>
      <p:cViewPr varScale="1">
        <p:scale>
          <a:sx n="91" d="100"/>
          <a:sy n="91" d="100"/>
        </p:scale>
        <p:origin x="326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9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8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12/1/2024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12/1/2024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12/1/2024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12/1/2024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12/1/2024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12/1/2024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12/1/2024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1617" y="440089"/>
            <a:ext cx="8229600" cy="2038350"/>
          </a:xfrm>
        </p:spPr>
        <p:txBody>
          <a:bodyPr>
            <a:normAutofit fontScale="90000"/>
          </a:bodyPr>
          <a:lstStyle/>
          <a:p>
            <a:pPr algn="r"/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74074" y="4629150"/>
            <a:ext cx="6503225" cy="4227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22AIC14 : Internet of Things &amp; It’s Application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17" y="3369207"/>
            <a:ext cx="2699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   :</a:t>
            </a:r>
          </a:p>
          <a:p>
            <a:r>
              <a:rPr lang="en-US" dirty="0"/>
              <a:t>       Dr. K. Lalitha,</a:t>
            </a:r>
          </a:p>
          <a:p>
            <a:r>
              <a:rPr lang="en-US" dirty="0"/>
              <a:t>       Prof </a:t>
            </a:r>
            <a:r>
              <a:rPr lang="en-US"/>
              <a:t>Ai&amp;Ds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72200" y="3226083"/>
            <a:ext cx="3321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  :</a:t>
            </a:r>
          </a:p>
          <a:p>
            <a:r>
              <a:rPr lang="en-US" dirty="0"/>
              <a:t>    DHANUSYA. S  (22ai012)</a:t>
            </a:r>
          </a:p>
          <a:p>
            <a:r>
              <a:rPr lang="en-US" dirty="0"/>
              <a:t>    </a:t>
            </a:r>
            <a:r>
              <a:rPr lang="en-US" dirty="0" err="1"/>
              <a:t>Prassannaa</a:t>
            </a:r>
            <a:r>
              <a:rPr lang="en-US" dirty="0"/>
              <a:t> .S .M (22ai038)</a:t>
            </a:r>
          </a:p>
          <a:p>
            <a:r>
              <a:rPr lang="en-US" dirty="0"/>
              <a:t>    Rohini. R (22ai042)</a:t>
            </a:r>
          </a:p>
          <a:p>
            <a:r>
              <a:rPr lang="en-US" dirty="0"/>
              <a:t>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17F5CA-F50F-09C9-4EC5-DD800E7E3176}"/>
              </a:ext>
            </a:extLst>
          </p:cNvPr>
          <p:cNvSpPr txBox="1"/>
          <p:nvPr/>
        </p:nvSpPr>
        <p:spPr>
          <a:xfrm>
            <a:off x="1524000" y="736752"/>
            <a:ext cx="579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/>
              <a:t>FINGER PRINT BASED EXAM HALL AUTHENTICATION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854F2-0704-C52C-EF17-C049846048A1}"/>
              </a:ext>
            </a:extLst>
          </p:cNvPr>
          <p:cNvSpPr txBox="1"/>
          <p:nvPr/>
        </p:nvSpPr>
        <p:spPr>
          <a:xfrm>
            <a:off x="71617" y="4629150"/>
            <a:ext cx="198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NO : 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3147D5-CC33-7489-81F9-91615B5CAF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581150"/>
            <a:ext cx="8153400" cy="3276600"/>
          </a:xfrm>
        </p:spPr>
        <p:txBody>
          <a:bodyPr>
            <a:noAutofit/>
          </a:bodyPr>
          <a:lstStyle/>
          <a:p>
            <a:r>
              <a:rPr lang="en-US" sz="2020" dirty="0"/>
              <a:t>A fingerprint-based authentication system for exam hall access, designed to enhance security and efficiency. Using a fingerprint sensor and an Arduino microcontroller, the system verifies candidates’ identities by comparing scanned fingerprints with pre-registered data. </a:t>
            </a:r>
          </a:p>
          <a:p>
            <a:r>
              <a:rPr lang="en-US" sz="2020" dirty="0"/>
              <a:t>If the fingerprint matches, the door automatically unlocks, allowing entry to the exam hall, while an LCD screen provides real-time feedback. If access is denied, the system remains locked and displays a message on the LCD.</a:t>
            </a:r>
          </a:p>
          <a:p>
            <a:r>
              <a:rPr lang="en-US" sz="2020" dirty="0"/>
              <a:t>This automated process eliminates manual verification, reduces fraud, and streamlines the entry procedure. The system is scalable, cost-effective, and ensures a secure, fair, and efficient exam environment.</a:t>
            </a:r>
            <a:endParaRPr lang="en-IN" sz="202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29B9F-5429-C931-5321-24C6AEDC65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81150"/>
            <a:ext cx="8153400" cy="3276600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/>
              <a:t>Enhance Security</a:t>
            </a:r>
            <a:r>
              <a:rPr lang="en-US" sz="8000" dirty="0"/>
              <a:t>: To prevent unauthorized access to the exam hall by using fingerprint-based biometric authentication, ensuring only registered candidates are granted entry.</a:t>
            </a:r>
          </a:p>
          <a:p>
            <a:r>
              <a:rPr lang="en-US" sz="8000" b="1" dirty="0"/>
              <a:t>Real-Time Verification</a:t>
            </a:r>
            <a:r>
              <a:rPr lang="en-US" sz="8000" dirty="0"/>
              <a:t>: To provide real-time feedback on the LCD display, indicating whether access is granted or denied, based on the fingerprint comparison.</a:t>
            </a:r>
          </a:p>
          <a:p>
            <a:r>
              <a:rPr lang="en-US" sz="8000" b="1" dirty="0"/>
              <a:t>User-Friendly Experience</a:t>
            </a:r>
            <a:r>
              <a:rPr lang="en-US" sz="8000" dirty="0"/>
              <a:t>: To create an intuitive and straightforward process for both candidates and exam administrators, ensuring a seamless and secure examination process.</a:t>
            </a:r>
          </a:p>
          <a:p>
            <a:r>
              <a:rPr lang="en-US" sz="8000" b="1" dirty="0"/>
              <a:t>Automation of Access Control</a:t>
            </a:r>
            <a:r>
              <a:rPr lang="en-US" sz="8000" dirty="0"/>
              <a:t>: To automate the exam hall entry process by integrating a fingerprint sensor, servo motor, and Arduino microcontroller, eliminating the need for manual checks.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926B-DD5B-3FF8-6138-79933831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Required:</a:t>
            </a:r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C88B5B-358A-7625-D91E-8E0B2E9A55AE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09600" y="1613416"/>
            <a:ext cx="83058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Arduino Uno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compatible board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Adafruit Fingerprint Sensor </a:t>
            </a:r>
            <a:r>
              <a:rPr lang="en-US" altLang="en-US" sz="2400" dirty="0"/>
              <a:t>(R307)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Servo Motor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(for locking/unlocking the door)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IR Sensor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(for detecting when a candidate is standing in the designated mark)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16x2 LCD Display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(to show messages)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Jumper Wires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Power Supply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(USB or external adapter)</a:t>
            </a:r>
          </a:p>
        </p:txBody>
      </p:sp>
    </p:spTree>
    <p:extLst>
      <p:ext uri="{BB962C8B-B14F-4D97-AF65-F5344CB8AC3E}">
        <p14:creationId xmlns:p14="http://schemas.microsoft.com/office/powerpoint/2010/main" val="49133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5C6E4C6-B41C-6A74-03AE-59789FBF3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BBC388-B886-B57E-C32F-7B1231EE9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43" b="18519"/>
          <a:stretch/>
        </p:blipFill>
        <p:spPr>
          <a:xfrm>
            <a:off x="1600200" y="1352550"/>
            <a:ext cx="5334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8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Implementation: Both hardware &amp; software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D3AA50-A67E-19FC-C97F-23D4D36DAE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352800" cy="530352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400" b="0" dirty="0">
                <a:solidFill>
                  <a:schemeClr val="tx1"/>
                </a:solidFill>
              </a:rPr>
              <a:t>HARDWARE</a:t>
            </a:r>
            <a:r>
              <a:rPr lang="en-US" sz="2600" b="0" dirty="0">
                <a:solidFill>
                  <a:schemeClr val="tx1"/>
                </a:solidFill>
              </a:rPr>
              <a:t> :</a:t>
            </a:r>
            <a:endParaRPr lang="en-IN" sz="2600" b="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890513-C271-5DA0-3F20-C02840787C31}"/>
              </a:ext>
            </a:extLst>
          </p:cNvPr>
          <p:cNvSpPr txBox="1"/>
          <p:nvPr/>
        </p:nvSpPr>
        <p:spPr>
          <a:xfrm>
            <a:off x="762000" y="1892639"/>
            <a:ext cx="76962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Fingerprint Sensor (R307)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	TX of Fingerprint Sensor to RX of Arduino (pin 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RX of Fingerprint Sensor to TX of Arduino (pin 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Servo Motor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Signal wire to pin 9 on the Arduino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IR Sensor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Sensor pin to Arduino pin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LCD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16x2 LCD (RS to pin 12, EN to pin 11, D4 to pin 6, D5 to pin 7, D6 to pin 5, D7 to pin 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18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6CE8F2D-CFFF-0E7B-FAA2-87867004BF5C}"/>
              </a:ext>
            </a:extLst>
          </p:cNvPr>
          <p:cNvSpPr txBox="1"/>
          <p:nvPr/>
        </p:nvSpPr>
        <p:spPr>
          <a:xfrm>
            <a:off x="457200" y="142875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SOFT</a:t>
            </a:r>
            <a:r>
              <a:rPr lang="en-US" sz="2400" b="0" dirty="0">
                <a:solidFill>
                  <a:schemeClr val="tx1"/>
                </a:solidFill>
              </a:rPr>
              <a:t>WARE :</a:t>
            </a:r>
            <a:endParaRPr lang="en-IN" sz="2400" b="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949CC-BEB6-9507-E703-0E7D44783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13675"/>
            <a:ext cx="12122039" cy="295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070" b="1" dirty="0"/>
              <a:t>Arduino 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070" b="1" dirty="0"/>
              <a:t>Libraries Required:</a:t>
            </a:r>
            <a:endParaRPr kumimoji="0" lang="en-US" altLang="en-US" sz="207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7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en-US" sz="207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LiquidCrystal</a:t>
            </a:r>
            <a:r>
              <a:rPr kumimoji="0" lang="en-US" altLang="en-US" sz="20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Controls the LCD display.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7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en-US" sz="207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Adafruit_Fingerprint</a:t>
            </a:r>
            <a:r>
              <a:rPr kumimoji="0" lang="en-US" altLang="en-US" sz="20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Manages communication with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fingerprint sensor.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7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Servo</a:t>
            </a:r>
            <a:r>
              <a:rPr kumimoji="0" lang="en-US" altLang="en-US" sz="20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Controls the servo motor for locking/unlocking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door.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7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en-US" sz="207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SoftwareSerial</a:t>
            </a:r>
            <a:r>
              <a:rPr kumimoji="0" lang="en-US" altLang="en-US" sz="20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Handles communication between the Arduino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</a:t>
            </a:r>
            <a:r>
              <a:rPr lang="en-US" altLang="en-US" sz="2070" dirty="0"/>
              <a:t> </a:t>
            </a:r>
            <a:r>
              <a:rPr kumimoji="0" lang="en-US" altLang="en-US" sz="20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Fingerprint</a:t>
            </a:r>
            <a:r>
              <a:rPr lang="en-US" altLang="en-US" sz="2070" dirty="0"/>
              <a:t> </a:t>
            </a:r>
            <a:r>
              <a:rPr kumimoji="0" lang="en-US" altLang="en-US" sz="20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sensor using different serial pins.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EEF40D6-1794-3D28-EDDC-950FCAEB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>
            <a:noAutofit/>
          </a:bodyPr>
          <a:lstStyle/>
          <a:p>
            <a:r>
              <a:rPr lang="en-US" sz="3600" dirty="0"/>
              <a:t>Implementation: Both hardware &amp; software</a:t>
            </a:r>
          </a:p>
        </p:txBody>
      </p:sp>
    </p:spTree>
    <p:extLst>
      <p:ext uri="{BB962C8B-B14F-4D97-AF65-F5344CB8AC3E}">
        <p14:creationId xmlns:p14="http://schemas.microsoft.com/office/powerpoint/2010/main" val="196975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00" y="971550"/>
            <a:ext cx="6477000" cy="203835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4404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524</Words>
  <Application>Microsoft Office PowerPoint</Application>
  <PresentationFormat>On-screen Show (16:9)</PresentationFormat>
  <Paragraphs>57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Tw Cen MT</vt:lpstr>
      <vt:lpstr>Wingdings</vt:lpstr>
      <vt:lpstr>Wingdings 2</vt:lpstr>
      <vt:lpstr>WidescreenPresentation</vt:lpstr>
      <vt:lpstr>          </vt:lpstr>
      <vt:lpstr>Abstract</vt:lpstr>
      <vt:lpstr>Objectives:</vt:lpstr>
      <vt:lpstr>Components Required:</vt:lpstr>
      <vt:lpstr>Flow Diagram:</vt:lpstr>
      <vt:lpstr>Implementation: Both hardware &amp; software</vt:lpstr>
      <vt:lpstr>Implementation: Both hardware &amp; software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2015-08-10T20:36:54Z</dcterms:created>
  <dcterms:modified xsi:type="dcterms:W3CDTF">2024-12-01T15:06:29Z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