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2300FB9-67F1-4F43-A56E-38202B328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48E55F-EFE0-401F-B32C-15B9A98F28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C4569E5-6008-46E4-8A6D-D4AA09FB34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AF740BF3-BC9F-4BFC-92C3-6D1276F7DD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A5042A82-36F3-4014-BF1A-8F77B6474F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8B3F2C2A-71FA-46A4-8F0A-6137E845F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7CC71E-CFAF-40DE-969D-E8F9B40A14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F92F5D1-A2F8-498D-B988-D781A6CBB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534D87-0E1E-4C77-9A2E-2AC7C4718E25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FBC67F2-137F-40B4-86D3-EE932ED14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0A7A2AD-EEF9-46F4-AC04-2BAE9B840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48D89-764F-4C8C-8A39-99B88339F7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9D9C38-6326-4304-A234-FD58E6D36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0748DF-EEF5-468A-823C-F66ED05F9C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B91D0-612C-4AE2-A2E6-6401DABDB8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36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C067EB-9ECE-4B2C-B661-D366B3DDB9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07633D-3889-47E5-B226-D7B411D31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23547F-8A25-4CB0-979E-24FE1EA22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05491-0ED4-4B92-9A78-CB2E5ADD7D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7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F1379-D8A6-4CC2-9127-35CD1CFB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BFD800-46DB-46AA-9787-0E83325F98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0E4C8D-7900-4146-856E-1ABB9834E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BAC5D-6429-430D-869E-B0218BA377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3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5CE54-ED76-4EAF-85BA-4B9A5C6C8B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E7690-BB7F-4EE8-9729-50860AB9E0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423A3B-5063-4D03-BF95-06E71AAD1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C41DC-3D17-47B1-943B-77B69538C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62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1A91A8-2FB1-4C78-99C3-274D9F462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6F9488-6AEF-404A-9B2C-94E8D421E4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0EF270-D2D1-4CF1-998C-D96BDE3D54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D5E14-467F-40A8-9B2E-0BB655CFB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1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428B3-CFF9-47C9-87DF-098142719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47FAE-1775-4A39-8BDB-9734A06C5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257D9-D8F7-486F-82D4-12B416B4EB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A5224-861F-4DDB-9198-CDBD811290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3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F50786-4432-4EF2-9ACD-FD8A0EBCB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B2A975-0B1F-489F-A417-A6119EFE9B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5D6CB1-E960-481E-A738-AE7141C57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F921E-ED4F-4ABF-A482-D1365DEB7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7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F48AA2-82C7-44B7-9436-C42BC5157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69D4C9-3275-40AD-8908-D08157F3A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5853F1-44F6-4C87-A973-8A5546772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F66A2-E334-4C8D-8730-AE74B075D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8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2DA15B-A573-4991-AE29-5D0AD4F1D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D35616B-68AB-435C-81A9-7EA27518B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50102A-8E9F-4047-A937-E3DA2AC0F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97509-1D78-420C-A1B6-E1995AEF5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30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CAE7A-4480-410C-A18A-88AB3C867D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11AD6-2C16-43B4-A09C-3873B144C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45D8A-26DD-4090-863C-290479F68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BF55B-60BF-493C-B239-5D8227448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4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0F3EF-6DE9-4036-B508-AA48ADE979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DD5F7D-B02A-4458-87E1-9551B6776F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3BC48-312E-4303-9D1C-067F69D28E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5C82B-E52E-4E37-93CC-AB43A008AC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3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63480B-FCAB-42E2-B4B1-3A0818711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0114EF-8E2D-47BB-B36C-B1189E773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92C9112-CF99-4BFE-877C-22600FEF81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F1C83A8-313C-4A1F-93EF-52478E509A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DD7368AA-A91B-4C19-834D-9395816871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03EF4C-843C-4149-AD8E-404860E6EFE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9" descr="logo">
            <a:extLst>
              <a:ext uri="{FF2B5EF4-FFF2-40B4-BE49-F238E27FC236}">
                <a16:creationId xmlns:a16="http://schemas.microsoft.com/office/drawing/2014/main" id="{0327CF9C-D3A2-4E53-95C7-244AB9DCD3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2057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>
            <a:extLst>
              <a:ext uri="{FF2B5EF4-FFF2-40B4-BE49-F238E27FC236}">
                <a16:creationId xmlns:a16="http://schemas.microsoft.com/office/drawing/2014/main" id="{7907523A-D3CF-4ADE-A100-92872FF34D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15/07/2020</a:t>
            </a:r>
          </a:p>
        </p:txBody>
      </p:sp>
      <p:sp>
        <p:nvSpPr>
          <p:cNvPr id="2051" name="Footer Placeholder 4">
            <a:extLst>
              <a:ext uri="{FF2B5EF4-FFF2-40B4-BE49-F238E27FC236}">
                <a16:creationId xmlns:a16="http://schemas.microsoft.com/office/drawing/2014/main" id="{265A6C95-9D2B-4C69-918F-A1034388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Department Of Computer Engg.</a:t>
            </a:r>
          </a:p>
        </p:txBody>
      </p:sp>
      <p:sp>
        <p:nvSpPr>
          <p:cNvPr id="2052" name="Slide Number Placeholder 5">
            <a:extLst>
              <a:ext uri="{FF2B5EF4-FFF2-40B4-BE49-F238E27FC236}">
                <a16:creationId xmlns:a16="http://schemas.microsoft.com/office/drawing/2014/main" id="{F3181192-8974-4C8E-97B8-804584BB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E06189-C095-4EA9-A6AB-2B386470161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A1EEA0A5-B12F-4C9A-9291-2CA33948C0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64313"/>
            <a:ext cx="6400800" cy="1962151"/>
          </a:xfrm>
        </p:spPr>
        <p:txBody>
          <a:bodyPr/>
          <a:lstStyle/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000" dirty="0"/>
              <a:t>Dhanvi Mange- 119A3013</a:t>
            </a:r>
          </a:p>
          <a:p>
            <a:pPr eaLnBrk="1" hangingPunct="1"/>
            <a:r>
              <a:rPr lang="en-US" altLang="en-US" sz="2000" dirty="0"/>
              <a:t>Divyalaxmi Thiruganan-119A3015</a:t>
            </a:r>
          </a:p>
          <a:p>
            <a:pPr eaLnBrk="1" hangingPunct="1"/>
            <a:r>
              <a:rPr lang="en-US" altLang="en-US" sz="2000" dirty="0"/>
              <a:t>Madhuri Ramakrishnan- 119A3032</a:t>
            </a:r>
          </a:p>
          <a:p>
            <a:pPr eaLnBrk="1" hangingPunct="1"/>
            <a:r>
              <a:rPr lang="en-US" altLang="en-US" sz="2000" dirty="0"/>
              <a:t>Mahitha Vaidyanathan- 119A3054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altLang="en-US" dirty="0"/>
          </a:p>
        </p:txBody>
      </p:sp>
      <p:sp>
        <p:nvSpPr>
          <p:cNvPr id="2055" name="Text Box 4">
            <a:extLst>
              <a:ext uri="{FF2B5EF4-FFF2-40B4-BE49-F238E27FC236}">
                <a16:creationId xmlns:a16="http://schemas.microsoft.com/office/drawing/2014/main" id="{F0DB5D0D-E7CE-4748-B1AB-36383EEEE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6260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Guide:- Mrs. Varsha Patil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B5028-0FFC-1246-B0BB-E9CAFC5B7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48431"/>
            <a:ext cx="7772400" cy="1700329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website on COVID-19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>
            <a:extLst>
              <a:ext uri="{FF2B5EF4-FFF2-40B4-BE49-F238E27FC236}">
                <a16:creationId xmlns:a16="http://schemas.microsoft.com/office/drawing/2014/main" id="{9EA64E03-7FBA-47EF-9C2E-629BAD7187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15/07/2020</a:t>
            </a:r>
          </a:p>
        </p:txBody>
      </p:sp>
      <p:sp>
        <p:nvSpPr>
          <p:cNvPr id="3075" name="Footer Placeholder 4">
            <a:extLst>
              <a:ext uri="{FF2B5EF4-FFF2-40B4-BE49-F238E27FC236}">
                <a16:creationId xmlns:a16="http://schemas.microsoft.com/office/drawing/2014/main" id="{7ABE90E3-9ED7-4718-9989-BEE82846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Department Of Computer Engg.</a:t>
            </a:r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DB0A949D-F048-4447-BE26-F0D72883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D9168E-3095-45A1-ADBE-1CB4211C5D0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B63A3BB8-D0B1-4AA5-B4E5-95F363075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Introduction </a:t>
            </a:r>
            <a:br>
              <a:rPr lang="en-US" sz="2800" b="0" i="0" dirty="0">
                <a:solidFill>
                  <a:srgbClr val="3C4245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US" altLang="en-US" dirty="0"/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8FCE0C00-2ED5-4DE9-A789-B47BF5713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473" y="1219200"/>
            <a:ext cx="8749054" cy="4721225"/>
          </a:xfrm>
        </p:spPr>
        <p:txBody>
          <a:bodyPr anchor="t"/>
          <a:lstStyle/>
          <a:p>
            <a:pPr marL="400050" lvl="1" indent="0" eaLnBrk="1" hangingPunct="1">
              <a:lnSpc>
                <a:spcPct val="90000"/>
              </a:lnSpc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an informative website on the current situation of COVID-19.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various aspects related to Coronavirus such as the Symptoms, Precautions, Treatment, Modes of transmission and some general Facts.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interesting features such as The corona virus map which shows the live count of number of cases around the world as well as a symptom checker which enables the user to check the risk of getting infected by the virus.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E57B-A81A-4B66-9C14-400F801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Project Idea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864E-15B5-4B5E-B387-A45AB99B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58" y="1939802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behind the website is to provide necessary and important information about COVID-19 .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helps to create awareness among the people and also tell them the necessary precautions that can be taken to avoid the virus.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also provides a collective data of helpline numbers of all the states and union territories of India which can be used by the user in case of emergencies.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   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7DB51-10AE-4FC7-AAD2-0A8C86E5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EBAA-1D4A-430C-8E4D-C53737B2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522B-B1AB-47FD-9BBA-C3567D47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41DC-3D17-47B1-943B-77B69538C2D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6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D552-6382-4649-9AD6-45920589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8DD2E0-AE3A-496B-95D3-FB06AF30B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79"/>
          <a:stretch/>
        </p:blipFill>
        <p:spPr>
          <a:xfrm>
            <a:off x="546957" y="1600201"/>
            <a:ext cx="8050085" cy="31241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3F2DA-6182-4B21-B155-47260BAC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821A-E9F3-4AC2-AF1F-3420AAE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AC9F-AA00-4CEC-A1D9-D59E571F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41DC-3D17-47B1-943B-77B69538C2D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F25B7-04E0-48BF-AB71-9D4910CA77F6}"/>
              </a:ext>
            </a:extLst>
          </p:cNvPr>
          <p:cNvSpPr txBox="1"/>
          <p:nvPr/>
        </p:nvSpPr>
        <p:spPr>
          <a:xfrm>
            <a:off x="587477" y="525779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https://dhanvi1911.github.io/covid-19-website/pages&amp;images/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56E83-270F-4CD8-960C-2ECC299C0F4C}"/>
              </a:ext>
            </a:extLst>
          </p:cNvPr>
          <p:cNvSpPr txBox="1"/>
          <p:nvPr/>
        </p:nvSpPr>
        <p:spPr>
          <a:xfrm flipH="1">
            <a:off x="4267201" y="2514600"/>
            <a:ext cx="304800" cy="42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52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B521-70C7-49BA-8919-9249797C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459"/>
            <a:ext cx="8229600" cy="1143000"/>
          </a:xfrm>
        </p:spPr>
        <p:txBody>
          <a:bodyPr/>
          <a:lstStyle/>
          <a:p>
            <a:r>
              <a:rPr lang="en-US" altLang="en-US" dirty="0"/>
              <a:t>    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985E-C277-44C7-9419-F2459C48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 about the general and effective information which lowers the risk of spread of  fake information.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Coronavirus tracker helps the user to check the statistics of the count of the cases, recoveries and deaths around the world.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Symptom checker helps the user identify    COVID-19 symptoms and their risk profile.</a:t>
            </a:r>
          </a:p>
          <a:p>
            <a:pPr eaLnBrk="1" hangingPunct="1"/>
            <a:endParaRPr lang="en-US" altLang="en-US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eaLnBrk="1" hangingPunct="1"/>
            <a:endParaRPr lang="en-US" altLang="en-US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eaLnBrk="1" hangingPunct="1"/>
            <a:endParaRPr lang="en-US" altLang="en-US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2402-BF00-426D-B7C9-F0D77C93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B8F5-4306-453A-AB0F-1DF7D2CD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6B71-0DD9-4273-B7BF-96738F43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41DC-3D17-47B1-943B-77B69538C2D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98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2CB6-EF08-47B8-BA02-409667CF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Conclusion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CA9B-FDBE-4F64-963C-083DAD16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982005"/>
            <a:ext cx="8229600" cy="4525963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will be useful for users to analyze the COVID-19 situation.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we took an initiative and created this website to spread awareness as a social cause.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answers the ongoing myths about the spread and precautionary measures to be taken during this pandemic situation.</a:t>
            </a: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0B24-3780-4FB6-8E44-DAB0B481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1737-7496-46C8-ADF8-2B7FF65D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B3A5D-02AB-44B2-8EB5-FE1EA22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41DC-3D17-47B1-943B-77B69538C2D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30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B857-10B4-49F6-BA21-5EB8BB59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marL="0" indent="0" algn="ctr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Home </a:t>
            </a:r>
          </a:p>
          <a:p>
            <a:pPr marL="0" indent="0" algn="ctr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Safe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566D-F054-491F-B51E-A65260AB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F3240-F153-4103-8FAD-B00689C4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Engg.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CC25-C886-4DEC-9104-F2606A8C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41DC-3D17-47B1-943B-77B69538C2D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077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361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Aparajita</vt:lpstr>
      <vt:lpstr>Arial</vt:lpstr>
      <vt:lpstr>Times New Roman</vt:lpstr>
      <vt:lpstr>Default Design</vt:lpstr>
      <vt:lpstr>Informative website on COVID-19</vt:lpstr>
      <vt:lpstr>    Introduction  </vt:lpstr>
      <vt:lpstr>   Project Idea</vt:lpstr>
      <vt:lpstr>DEMO</vt:lpstr>
      <vt:lpstr>    Applications </vt:lpstr>
      <vt:lpstr>    Conclusion  </vt:lpstr>
      <vt:lpstr>PowerPoint Presentation</vt:lpstr>
    </vt:vector>
  </TitlesOfParts>
  <Company>SIES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SIES</dc:creator>
  <cp:lastModifiedBy>JHANVI MANGE</cp:lastModifiedBy>
  <cp:revision>21</cp:revision>
  <dcterms:created xsi:type="dcterms:W3CDTF">2018-04-18T09:57:44Z</dcterms:created>
  <dcterms:modified xsi:type="dcterms:W3CDTF">2021-09-16T08:25:03Z</dcterms:modified>
</cp:coreProperties>
</file>