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9"/>
  </p:notesMasterIdLst>
  <p:sldIdLst>
    <p:sldId id="256" r:id="rId2"/>
    <p:sldId id="257" r:id="rId3"/>
    <p:sldId id="260" r:id="rId4"/>
    <p:sldId id="264" r:id="rId5"/>
    <p:sldId id="259" r:id="rId6"/>
    <p:sldId id="266" r:id="rId7"/>
    <p:sldId id="267" r:id="rId8"/>
    <p:sldId id="268" r:id="rId9"/>
    <p:sldId id="269" r:id="rId10"/>
    <p:sldId id="270" r:id="rId11"/>
    <p:sldId id="271" r:id="rId12"/>
    <p:sldId id="272" r:id="rId13"/>
    <p:sldId id="273" r:id="rId14"/>
    <p:sldId id="265" r:id="rId15"/>
    <p:sldId id="261" r:id="rId16"/>
    <p:sldId id="262" r:id="rId17"/>
    <p:sldId id="263"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p:cViewPr varScale="1">
        <p:scale>
          <a:sx n="74" d="100"/>
          <a:sy n="74" d="100"/>
        </p:scale>
        <p:origin x="12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F2300FB9-67F1-4F43-A56E-38202B32885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cs typeface="Arial" charset="0"/>
              </a:defRPr>
            </a:lvl1pPr>
          </a:lstStyle>
          <a:p>
            <a:pPr>
              <a:defRPr/>
            </a:pPr>
            <a:endParaRPr lang="en-US"/>
          </a:p>
        </p:txBody>
      </p:sp>
      <p:sp>
        <p:nvSpPr>
          <p:cNvPr id="22531" name="Rectangle 3">
            <a:extLst>
              <a:ext uri="{FF2B5EF4-FFF2-40B4-BE49-F238E27FC236}">
                <a16:creationId xmlns:a16="http://schemas.microsoft.com/office/drawing/2014/main" xmlns="" id="{6948E55F-EFE0-401F-B32C-15B9A98F28A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cs typeface="Arial" charset="0"/>
              </a:defRPr>
            </a:lvl1pPr>
          </a:lstStyle>
          <a:p>
            <a:pPr>
              <a:defRPr/>
            </a:pPr>
            <a:endParaRPr lang="en-US"/>
          </a:p>
        </p:txBody>
      </p:sp>
      <p:sp>
        <p:nvSpPr>
          <p:cNvPr id="5124" name="Rectangle 4">
            <a:extLst>
              <a:ext uri="{FF2B5EF4-FFF2-40B4-BE49-F238E27FC236}">
                <a16:creationId xmlns:a16="http://schemas.microsoft.com/office/drawing/2014/main" xmlns="" id="{3C4569E5-6008-46E4-8A6D-D4AA09FB34C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a:extLst>
              <a:ext uri="{FF2B5EF4-FFF2-40B4-BE49-F238E27FC236}">
                <a16:creationId xmlns:a16="http://schemas.microsoft.com/office/drawing/2014/main" xmlns="" id="{AF740BF3-BC9F-4BFC-92C3-6D1276F7DD3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a:extLst>
              <a:ext uri="{FF2B5EF4-FFF2-40B4-BE49-F238E27FC236}">
                <a16:creationId xmlns:a16="http://schemas.microsoft.com/office/drawing/2014/main" xmlns="" id="{A5042A82-36F3-4014-BF1A-8F77B6474F7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cs typeface="Arial" charset="0"/>
              </a:defRPr>
            </a:lvl1pPr>
          </a:lstStyle>
          <a:p>
            <a:pPr>
              <a:defRPr/>
            </a:pPr>
            <a:endParaRPr lang="en-US"/>
          </a:p>
        </p:txBody>
      </p:sp>
      <p:sp>
        <p:nvSpPr>
          <p:cNvPr id="22535" name="Rectangle 7">
            <a:extLst>
              <a:ext uri="{FF2B5EF4-FFF2-40B4-BE49-F238E27FC236}">
                <a16:creationId xmlns:a16="http://schemas.microsoft.com/office/drawing/2014/main" xmlns="" id="{8B3F2C2A-71FA-46A4-8F0A-6137E845F62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57CC71E-CFAF-40DE-969D-E8F9B40A1401}" type="slidenum">
              <a:rPr lang="en-US" altLang="en-US"/>
              <a:pPr/>
              <a:t>‹#›</a:t>
            </a:fld>
            <a:endParaRPr lang="en-US" altLang="en-US"/>
          </a:p>
        </p:txBody>
      </p:sp>
    </p:spTree>
    <p:extLst>
      <p:ext uri="{BB962C8B-B14F-4D97-AF65-F5344CB8AC3E}">
        <p14:creationId xmlns:p14="http://schemas.microsoft.com/office/powerpoint/2010/main" val="3573074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6F92F5D1-A2F8-498D-B988-D781A6CBB502}"/>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534D87-0E1E-4C77-9A2E-2AC7C4718E25}" type="slidenum">
              <a:rPr lang="en-US" altLang="en-US"/>
              <a:pPr eaLnBrk="1" hangingPunct="1"/>
              <a:t>1</a:t>
            </a:fld>
            <a:endParaRPr lang="en-US" altLang="en-US"/>
          </a:p>
        </p:txBody>
      </p:sp>
      <p:sp>
        <p:nvSpPr>
          <p:cNvPr id="6147" name="Rectangle 2">
            <a:extLst>
              <a:ext uri="{FF2B5EF4-FFF2-40B4-BE49-F238E27FC236}">
                <a16:creationId xmlns:a16="http://schemas.microsoft.com/office/drawing/2014/main" xmlns="" id="{FFBC67F2-137F-40B4-86D3-EE932ED1467A}"/>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xmlns="" id="{F0A7A2AD-EEF9-46F4-AC04-2BAE9B840C04}"/>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942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a:extLst>
              <a:ext uri="{FF2B5EF4-FFF2-40B4-BE49-F238E27FC236}">
                <a16:creationId xmlns:a16="http://schemas.microsoft.com/office/drawing/2014/main" xmlns="" id="{E4748D89-764F-4C8C-8A39-99B88339F754}"/>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5" name="Rectangle 5">
            <a:extLst>
              <a:ext uri="{FF2B5EF4-FFF2-40B4-BE49-F238E27FC236}">
                <a16:creationId xmlns:a16="http://schemas.microsoft.com/office/drawing/2014/main" xmlns="" id="{D59D9C38-6326-4304-A234-FD58E6D362FC}"/>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6" name="Rectangle 6">
            <a:extLst>
              <a:ext uri="{FF2B5EF4-FFF2-40B4-BE49-F238E27FC236}">
                <a16:creationId xmlns:a16="http://schemas.microsoft.com/office/drawing/2014/main" xmlns="" id="{270748DF-EEF5-468A-823C-F66ED05F9C1E}"/>
              </a:ext>
            </a:extLst>
          </p:cNvPr>
          <p:cNvSpPr>
            <a:spLocks noGrp="1" noChangeArrowheads="1"/>
          </p:cNvSpPr>
          <p:nvPr>
            <p:ph type="sldNum" sz="quarter" idx="12"/>
          </p:nvPr>
        </p:nvSpPr>
        <p:spPr>
          <a:ln/>
        </p:spPr>
        <p:txBody>
          <a:bodyPr/>
          <a:lstStyle>
            <a:lvl1pPr>
              <a:defRPr/>
            </a:lvl1pPr>
          </a:lstStyle>
          <a:p>
            <a:fld id="{8C7B91D0-612C-4AE2-A2E6-6401DABDB84A}" type="slidenum">
              <a:rPr lang="en-US" altLang="en-US"/>
              <a:pPr/>
              <a:t>‹#›</a:t>
            </a:fld>
            <a:endParaRPr lang="en-US" altLang="en-US"/>
          </a:p>
        </p:txBody>
      </p:sp>
    </p:spTree>
    <p:extLst>
      <p:ext uri="{BB962C8B-B14F-4D97-AF65-F5344CB8AC3E}">
        <p14:creationId xmlns:p14="http://schemas.microsoft.com/office/powerpoint/2010/main" val="1921367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xmlns="" id="{CAC067EB-9ECE-4B2C-B661-D366B3DDB9FC}"/>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5" name="Rectangle 5">
            <a:extLst>
              <a:ext uri="{FF2B5EF4-FFF2-40B4-BE49-F238E27FC236}">
                <a16:creationId xmlns:a16="http://schemas.microsoft.com/office/drawing/2014/main" xmlns="" id="{A507633D-3889-47E5-B226-D7B411D312B9}"/>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6" name="Rectangle 6">
            <a:extLst>
              <a:ext uri="{FF2B5EF4-FFF2-40B4-BE49-F238E27FC236}">
                <a16:creationId xmlns:a16="http://schemas.microsoft.com/office/drawing/2014/main" xmlns="" id="{0923547F-8A25-4CB0-979E-24FE1EA2240B}"/>
              </a:ext>
            </a:extLst>
          </p:cNvPr>
          <p:cNvSpPr>
            <a:spLocks noGrp="1" noChangeArrowheads="1"/>
          </p:cNvSpPr>
          <p:nvPr>
            <p:ph type="sldNum" sz="quarter" idx="12"/>
          </p:nvPr>
        </p:nvSpPr>
        <p:spPr>
          <a:ln/>
        </p:spPr>
        <p:txBody>
          <a:bodyPr/>
          <a:lstStyle>
            <a:lvl1pPr>
              <a:defRPr/>
            </a:lvl1pPr>
          </a:lstStyle>
          <a:p>
            <a:fld id="{01305491-0ED4-4B92-9A78-CB2E5ADD7DEE}" type="slidenum">
              <a:rPr lang="en-US" altLang="en-US"/>
              <a:pPr/>
              <a:t>‹#›</a:t>
            </a:fld>
            <a:endParaRPr lang="en-US" altLang="en-US"/>
          </a:p>
        </p:txBody>
      </p:sp>
    </p:spTree>
    <p:extLst>
      <p:ext uri="{BB962C8B-B14F-4D97-AF65-F5344CB8AC3E}">
        <p14:creationId xmlns:p14="http://schemas.microsoft.com/office/powerpoint/2010/main" val="193272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xmlns="" id="{333F1379-D8A6-4CC2-9127-35CD1CFBE751}"/>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5" name="Rectangle 5">
            <a:extLst>
              <a:ext uri="{FF2B5EF4-FFF2-40B4-BE49-F238E27FC236}">
                <a16:creationId xmlns:a16="http://schemas.microsoft.com/office/drawing/2014/main" xmlns="" id="{A9BFD800-46DB-46AA-9787-0E83325F9849}"/>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6" name="Rectangle 6">
            <a:extLst>
              <a:ext uri="{FF2B5EF4-FFF2-40B4-BE49-F238E27FC236}">
                <a16:creationId xmlns:a16="http://schemas.microsoft.com/office/drawing/2014/main" xmlns="" id="{AA0E4C8D-7900-4146-856E-1ABB9834EBCE}"/>
              </a:ext>
            </a:extLst>
          </p:cNvPr>
          <p:cNvSpPr>
            <a:spLocks noGrp="1" noChangeArrowheads="1"/>
          </p:cNvSpPr>
          <p:nvPr>
            <p:ph type="sldNum" sz="quarter" idx="12"/>
          </p:nvPr>
        </p:nvSpPr>
        <p:spPr>
          <a:ln/>
        </p:spPr>
        <p:txBody>
          <a:bodyPr/>
          <a:lstStyle>
            <a:lvl1pPr>
              <a:defRPr/>
            </a:lvl1pPr>
          </a:lstStyle>
          <a:p>
            <a:fld id="{AF0BAC5D-6429-430D-869E-B0218BA37747}" type="slidenum">
              <a:rPr lang="en-US" altLang="en-US"/>
              <a:pPr/>
              <a:t>‹#›</a:t>
            </a:fld>
            <a:endParaRPr lang="en-US" altLang="en-US"/>
          </a:p>
        </p:txBody>
      </p:sp>
    </p:spTree>
    <p:extLst>
      <p:ext uri="{BB962C8B-B14F-4D97-AF65-F5344CB8AC3E}">
        <p14:creationId xmlns:p14="http://schemas.microsoft.com/office/powerpoint/2010/main" val="20263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xmlns="" id="{5E35CE54-ED76-4EAF-85BA-4B9A5C6C8BF1}"/>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5" name="Rectangle 5">
            <a:extLst>
              <a:ext uri="{FF2B5EF4-FFF2-40B4-BE49-F238E27FC236}">
                <a16:creationId xmlns:a16="http://schemas.microsoft.com/office/drawing/2014/main" xmlns="" id="{1E2E7690-BB7F-4EE8-9729-50860AB9E0FE}"/>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6" name="Rectangle 6">
            <a:extLst>
              <a:ext uri="{FF2B5EF4-FFF2-40B4-BE49-F238E27FC236}">
                <a16:creationId xmlns:a16="http://schemas.microsoft.com/office/drawing/2014/main" xmlns="" id="{62423A3B-5063-4D03-BF95-06E71AAD1FAB}"/>
              </a:ext>
            </a:extLst>
          </p:cNvPr>
          <p:cNvSpPr>
            <a:spLocks noGrp="1" noChangeArrowheads="1"/>
          </p:cNvSpPr>
          <p:nvPr>
            <p:ph type="sldNum" sz="quarter" idx="12"/>
          </p:nvPr>
        </p:nvSpPr>
        <p:spPr>
          <a:ln/>
        </p:spPr>
        <p:txBody>
          <a:bodyPr/>
          <a:lstStyle>
            <a:lvl1pPr>
              <a:defRPr/>
            </a:lvl1pPr>
          </a:lstStyle>
          <a:p>
            <a:fld id="{08CC41DC-3D17-47B1-943B-77B69538C2DD}" type="slidenum">
              <a:rPr lang="en-US" altLang="en-US"/>
              <a:pPr/>
              <a:t>‹#›</a:t>
            </a:fld>
            <a:endParaRPr lang="en-US" altLang="en-US"/>
          </a:p>
        </p:txBody>
      </p:sp>
    </p:spTree>
    <p:extLst>
      <p:ext uri="{BB962C8B-B14F-4D97-AF65-F5344CB8AC3E}">
        <p14:creationId xmlns:p14="http://schemas.microsoft.com/office/powerpoint/2010/main" val="403262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6B1A91A8-2FB1-4C78-99C3-274D9F462FDB}"/>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5" name="Rectangle 5">
            <a:extLst>
              <a:ext uri="{FF2B5EF4-FFF2-40B4-BE49-F238E27FC236}">
                <a16:creationId xmlns:a16="http://schemas.microsoft.com/office/drawing/2014/main" xmlns="" id="{A16F9488-6AEF-404A-9B2C-94E8D421E4F6}"/>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6" name="Rectangle 6">
            <a:extLst>
              <a:ext uri="{FF2B5EF4-FFF2-40B4-BE49-F238E27FC236}">
                <a16:creationId xmlns:a16="http://schemas.microsoft.com/office/drawing/2014/main" xmlns="" id="{D30EF270-D2D1-4CF1-998C-D96BDE3D54DC}"/>
              </a:ext>
            </a:extLst>
          </p:cNvPr>
          <p:cNvSpPr>
            <a:spLocks noGrp="1" noChangeArrowheads="1"/>
          </p:cNvSpPr>
          <p:nvPr>
            <p:ph type="sldNum" sz="quarter" idx="12"/>
          </p:nvPr>
        </p:nvSpPr>
        <p:spPr>
          <a:ln/>
        </p:spPr>
        <p:txBody>
          <a:bodyPr/>
          <a:lstStyle>
            <a:lvl1pPr>
              <a:defRPr/>
            </a:lvl1pPr>
          </a:lstStyle>
          <a:p>
            <a:fld id="{852D5E14-467F-40A8-9B2E-0BB655CFB51D}" type="slidenum">
              <a:rPr lang="en-US" altLang="en-US"/>
              <a:pPr/>
              <a:t>‹#›</a:t>
            </a:fld>
            <a:endParaRPr lang="en-US" altLang="en-US"/>
          </a:p>
        </p:txBody>
      </p:sp>
    </p:spTree>
    <p:extLst>
      <p:ext uri="{BB962C8B-B14F-4D97-AF65-F5344CB8AC3E}">
        <p14:creationId xmlns:p14="http://schemas.microsoft.com/office/powerpoint/2010/main" val="2329108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xmlns="" id="{201428B3-CFF9-47C9-87DF-098142719124}"/>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6" name="Rectangle 5">
            <a:extLst>
              <a:ext uri="{FF2B5EF4-FFF2-40B4-BE49-F238E27FC236}">
                <a16:creationId xmlns:a16="http://schemas.microsoft.com/office/drawing/2014/main" xmlns="" id="{3F647FAE-1775-4A39-8BDB-9734A06C5DD2}"/>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7" name="Rectangle 6">
            <a:extLst>
              <a:ext uri="{FF2B5EF4-FFF2-40B4-BE49-F238E27FC236}">
                <a16:creationId xmlns:a16="http://schemas.microsoft.com/office/drawing/2014/main" xmlns="" id="{799257D9-D8F7-486F-82D4-12B416B4EB58}"/>
              </a:ext>
            </a:extLst>
          </p:cNvPr>
          <p:cNvSpPr>
            <a:spLocks noGrp="1" noChangeArrowheads="1"/>
          </p:cNvSpPr>
          <p:nvPr>
            <p:ph type="sldNum" sz="quarter" idx="12"/>
          </p:nvPr>
        </p:nvSpPr>
        <p:spPr>
          <a:ln/>
        </p:spPr>
        <p:txBody>
          <a:bodyPr/>
          <a:lstStyle>
            <a:lvl1pPr>
              <a:defRPr/>
            </a:lvl1pPr>
          </a:lstStyle>
          <a:p>
            <a:fld id="{411A5224-861F-4DDB-9198-CDBD81129036}" type="slidenum">
              <a:rPr lang="en-US" altLang="en-US"/>
              <a:pPr/>
              <a:t>‹#›</a:t>
            </a:fld>
            <a:endParaRPr lang="en-US" altLang="en-US"/>
          </a:p>
        </p:txBody>
      </p:sp>
    </p:spTree>
    <p:extLst>
      <p:ext uri="{BB962C8B-B14F-4D97-AF65-F5344CB8AC3E}">
        <p14:creationId xmlns:p14="http://schemas.microsoft.com/office/powerpoint/2010/main" val="62332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xmlns="" id="{BFF50786-4432-4EF2-9ACD-FD8A0EBCB377}"/>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8" name="Rectangle 5">
            <a:extLst>
              <a:ext uri="{FF2B5EF4-FFF2-40B4-BE49-F238E27FC236}">
                <a16:creationId xmlns:a16="http://schemas.microsoft.com/office/drawing/2014/main" xmlns="" id="{5DB2A975-0B1F-489F-A417-A6119EFE9B53}"/>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9" name="Rectangle 6">
            <a:extLst>
              <a:ext uri="{FF2B5EF4-FFF2-40B4-BE49-F238E27FC236}">
                <a16:creationId xmlns:a16="http://schemas.microsoft.com/office/drawing/2014/main" xmlns="" id="{035D6CB1-E960-481E-A738-AE7141C57524}"/>
              </a:ext>
            </a:extLst>
          </p:cNvPr>
          <p:cNvSpPr>
            <a:spLocks noGrp="1" noChangeArrowheads="1"/>
          </p:cNvSpPr>
          <p:nvPr>
            <p:ph type="sldNum" sz="quarter" idx="12"/>
          </p:nvPr>
        </p:nvSpPr>
        <p:spPr>
          <a:ln/>
        </p:spPr>
        <p:txBody>
          <a:bodyPr/>
          <a:lstStyle>
            <a:lvl1pPr>
              <a:defRPr/>
            </a:lvl1pPr>
          </a:lstStyle>
          <a:p>
            <a:fld id="{CDEF921E-ED4F-4ABF-A482-D1365DEB7E19}" type="slidenum">
              <a:rPr lang="en-US" altLang="en-US"/>
              <a:pPr/>
              <a:t>‹#›</a:t>
            </a:fld>
            <a:endParaRPr lang="en-US" altLang="en-US"/>
          </a:p>
        </p:txBody>
      </p:sp>
    </p:spTree>
    <p:extLst>
      <p:ext uri="{BB962C8B-B14F-4D97-AF65-F5344CB8AC3E}">
        <p14:creationId xmlns:p14="http://schemas.microsoft.com/office/powerpoint/2010/main" val="127374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xmlns="" id="{19F48AA2-82C7-44B7-9436-C42BC5157B33}"/>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4" name="Rectangle 5">
            <a:extLst>
              <a:ext uri="{FF2B5EF4-FFF2-40B4-BE49-F238E27FC236}">
                <a16:creationId xmlns:a16="http://schemas.microsoft.com/office/drawing/2014/main" xmlns="" id="{B469D4C9-3275-40AD-8908-D08157F3A285}"/>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5" name="Rectangle 6">
            <a:extLst>
              <a:ext uri="{FF2B5EF4-FFF2-40B4-BE49-F238E27FC236}">
                <a16:creationId xmlns:a16="http://schemas.microsoft.com/office/drawing/2014/main" xmlns="" id="{3D5853F1-44F6-4C87-A973-8A5546772CBB}"/>
              </a:ext>
            </a:extLst>
          </p:cNvPr>
          <p:cNvSpPr>
            <a:spLocks noGrp="1" noChangeArrowheads="1"/>
          </p:cNvSpPr>
          <p:nvPr>
            <p:ph type="sldNum" sz="quarter" idx="12"/>
          </p:nvPr>
        </p:nvSpPr>
        <p:spPr>
          <a:ln/>
        </p:spPr>
        <p:txBody>
          <a:bodyPr/>
          <a:lstStyle>
            <a:lvl1pPr>
              <a:defRPr/>
            </a:lvl1pPr>
          </a:lstStyle>
          <a:p>
            <a:fld id="{975F66A2-E334-4C8D-8730-AE74B075D67F}" type="slidenum">
              <a:rPr lang="en-US" altLang="en-US"/>
              <a:pPr/>
              <a:t>‹#›</a:t>
            </a:fld>
            <a:endParaRPr lang="en-US" altLang="en-US"/>
          </a:p>
        </p:txBody>
      </p:sp>
    </p:spTree>
    <p:extLst>
      <p:ext uri="{BB962C8B-B14F-4D97-AF65-F5344CB8AC3E}">
        <p14:creationId xmlns:p14="http://schemas.microsoft.com/office/powerpoint/2010/main" val="255586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392DA15B-A573-4991-AE29-5D0AD4F1DB58}"/>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3" name="Rectangle 5">
            <a:extLst>
              <a:ext uri="{FF2B5EF4-FFF2-40B4-BE49-F238E27FC236}">
                <a16:creationId xmlns:a16="http://schemas.microsoft.com/office/drawing/2014/main" xmlns="" id="{CD35616B-68AB-435C-81A9-7EA27518B30D}"/>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4" name="Rectangle 6">
            <a:extLst>
              <a:ext uri="{FF2B5EF4-FFF2-40B4-BE49-F238E27FC236}">
                <a16:creationId xmlns:a16="http://schemas.microsoft.com/office/drawing/2014/main" xmlns="" id="{D150102A-8E9F-4047-A937-E3DA2AC0F47B}"/>
              </a:ext>
            </a:extLst>
          </p:cNvPr>
          <p:cNvSpPr>
            <a:spLocks noGrp="1" noChangeArrowheads="1"/>
          </p:cNvSpPr>
          <p:nvPr>
            <p:ph type="sldNum" sz="quarter" idx="12"/>
          </p:nvPr>
        </p:nvSpPr>
        <p:spPr>
          <a:ln/>
        </p:spPr>
        <p:txBody>
          <a:bodyPr/>
          <a:lstStyle>
            <a:lvl1pPr>
              <a:defRPr/>
            </a:lvl1pPr>
          </a:lstStyle>
          <a:p>
            <a:fld id="{5DB97509-1D78-420C-A1B6-E1995AEF5CE1}" type="slidenum">
              <a:rPr lang="en-US" altLang="en-US"/>
              <a:pPr/>
              <a:t>‹#›</a:t>
            </a:fld>
            <a:endParaRPr lang="en-US" altLang="en-US"/>
          </a:p>
        </p:txBody>
      </p:sp>
    </p:spTree>
    <p:extLst>
      <p:ext uri="{BB962C8B-B14F-4D97-AF65-F5344CB8AC3E}">
        <p14:creationId xmlns:p14="http://schemas.microsoft.com/office/powerpoint/2010/main" val="146830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594CAE7A-4480-410C-A18A-88AB3C867DEC}"/>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6" name="Rectangle 5">
            <a:extLst>
              <a:ext uri="{FF2B5EF4-FFF2-40B4-BE49-F238E27FC236}">
                <a16:creationId xmlns:a16="http://schemas.microsoft.com/office/drawing/2014/main" xmlns="" id="{57011AD6-2C16-43B4-A09C-3873B144C8B3}"/>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7" name="Rectangle 6">
            <a:extLst>
              <a:ext uri="{FF2B5EF4-FFF2-40B4-BE49-F238E27FC236}">
                <a16:creationId xmlns:a16="http://schemas.microsoft.com/office/drawing/2014/main" xmlns="" id="{E6345D8A-26DD-4090-863C-290479F68784}"/>
              </a:ext>
            </a:extLst>
          </p:cNvPr>
          <p:cNvSpPr>
            <a:spLocks noGrp="1" noChangeArrowheads="1"/>
          </p:cNvSpPr>
          <p:nvPr>
            <p:ph type="sldNum" sz="quarter" idx="12"/>
          </p:nvPr>
        </p:nvSpPr>
        <p:spPr>
          <a:ln/>
        </p:spPr>
        <p:txBody>
          <a:bodyPr/>
          <a:lstStyle>
            <a:lvl1pPr>
              <a:defRPr/>
            </a:lvl1pPr>
          </a:lstStyle>
          <a:p>
            <a:fld id="{91CBF55B-60BF-493C-B239-5D82274488C4}" type="slidenum">
              <a:rPr lang="en-US" altLang="en-US"/>
              <a:pPr/>
              <a:t>‹#›</a:t>
            </a:fld>
            <a:endParaRPr lang="en-US" altLang="en-US"/>
          </a:p>
        </p:txBody>
      </p:sp>
    </p:spTree>
    <p:extLst>
      <p:ext uri="{BB962C8B-B14F-4D97-AF65-F5344CB8AC3E}">
        <p14:creationId xmlns:p14="http://schemas.microsoft.com/office/powerpoint/2010/main" val="70614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FF20F3EF-6DE9-4036-B508-AA48ADE979DC}"/>
              </a:ext>
            </a:extLst>
          </p:cNvPr>
          <p:cNvSpPr>
            <a:spLocks noGrp="1" noChangeArrowheads="1"/>
          </p:cNvSpPr>
          <p:nvPr>
            <p:ph type="dt" sz="half" idx="10"/>
          </p:nvPr>
        </p:nvSpPr>
        <p:spPr>
          <a:ln/>
        </p:spPr>
        <p:txBody>
          <a:bodyPr/>
          <a:lstStyle>
            <a:lvl1pPr>
              <a:defRPr/>
            </a:lvl1pPr>
          </a:lstStyle>
          <a:p>
            <a:pPr>
              <a:defRPr/>
            </a:pPr>
            <a:r>
              <a:rPr lang="en-US"/>
              <a:t>23/04/2018</a:t>
            </a:r>
          </a:p>
        </p:txBody>
      </p:sp>
      <p:sp>
        <p:nvSpPr>
          <p:cNvPr id="6" name="Rectangle 5">
            <a:extLst>
              <a:ext uri="{FF2B5EF4-FFF2-40B4-BE49-F238E27FC236}">
                <a16:creationId xmlns:a16="http://schemas.microsoft.com/office/drawing/2014/main" xmlns="" id="{62DD5F7D-B02A-4458-87E1-9551B6776F20}"/>
              </a:ext>
            </a:extLst>
          </p:cNvPr>
          <p:cNvSpPr>
            <a:spLocks noGrp="1" noChangeArrowheads="1"/>
          </p:cNvSpPr>
          <p:nvPr>
            <p:ph type="ftr" sz="quarter" idx="11"/>
          </p:nvPr>
        </p:nvSpPr>
        <p:spPr>
          <a:ln/>
        </p:spPr>
        <p:txBody>
          <a:bodyPr/>
          <a:lstStyle>
            <a:lvl1pPr>
              <a:defRPr/>
            </a:lvl1pPr>
          </a:lstStyle>
          <a:p>
            <a:pPr>
              <a:defRPr/>
            </a:pPr>
            <a:r>
              <a:rPr lang="en-US"/>
              <a:t>Department Of Computer Engg.</a:t>
            </a:r>
          </a:p>
        </p:txBody>
      </p:sp>
      <p:sp>
        <p:nvSpPr>
          <p:cNvPr id="7" name="Rectangle 6">
            <a:extLst>
              <a:ext uri="{FF2B5EF4-FFF2-40B4-BE49-F238E27FC236}">
                <a16:creationId xmlns:a16="http://schemas.microsoft.com/office/drawing/2014/main" xmlns="" id="{FFE3BC48-312E-4303-9D1C-067F69D28E5A}"/>
              </a:ext>
            </a:extLst>
          </p:cNvPr>
          <p:cNvSpPr>
            <a:spLocks noGrp="1" noChangeArrowheads="1"/>
          </p:cNvSpPr>
          <p:nvPr>
            <p:ph type="sldNum" sz="quarter" idx="12"/>
          </p:nvPr>
        </p:nvSpPr>
        <p:spPr>
          <a:ln/>
        </p:spPr>
        <p:txBody>
          <a:bodyPr/>
          <a:lstStyle>
            <a:lvl1pPr>
              <a:defRPr/>
            </a:lvl1pPr>
          </a:lstStyle>
          <a:p>
            <a:fld id="{BB45C82B-E52E-4E37-93CC-AB43A008AC98}" type="slidenum">
              <a:rPr lang="en-US" altLang="en-US"/>
              <a:pPr/>
              <a:t>‹#›</a:t>
            </a:fld>
            <a:endParaRPr lang="en-US" altLang="en-US"/>
          </a:p>
        </p:txBody>
      </p:sp>
    </p:spTree>
    <p:extLst>
      <p:ext uri="{BB962C8B-B14F-4D97-AF65-F5344CB8AC3E}">
        <p14:creationId xmlns:p14="http://schemas.microsoft.com/office/powerpoint/2010/main" val="238334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AB63480B-FCAB-42E2-B4B1-3A0818711E85}"/>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530114EF-8E2D-47BB-B36C-B1189E77307C}"/>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460" name="Rectangle 4">
            <a:extLst>
              <a:ext uri="{FF2B5EF4-FFF2-40B4-BE49-F238E27FC236}">
                <a16:creationId xmlns:a16="http://schemas.microsoft.com/office/drawing/2014/main" xmlns="" id="{F92C9112-CF99-4BFE-877C-22600FEF8191}"/>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charset="0"/>
                <a:cs typeface="Arial" charset="0"/>
              </a:defRPr>
            </a:lvl1pPr>
          </a:lstStyle>
          <a:p>
            <a:pPr>
              <a:defRPr/>
            </a:pPr>
            <a:r>
              <a:rPr lang="en-US"/>
              <a:t>23/04/2018</a:t>
            </a:r>
          </a:p>
        </p:txBody>
      </p:sp>
      <p:sp>
        <p:nvSpPr>
          <p:cNvPr id="19461" name="Rectangle 5">
            <a:extLst>
              <a:ext uri="{FF2B5EF4-FFF2-40B4-BE49-F238E27FC236}">
                <a16:creationId xmlns:a16="http://schemas.microsoft.com/office/drawing/2014/main" xmlns="" id="{6F1C83A8-313C-4A1F-93EF-52478E509A7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charset="0"/>
                <a:cs typeface="Arial" charset="0"/>
              </a:defRPr>
            </a:lvl1pPr>
          </a:lstStyle>
          <a:p>
            <a:pPr>
              <a:defRPr/>
            </a:pPr>
            <a:r>
              <a:rPr lang="en-US"/>
              <a:t>Department Of Computer Engg.</a:t>
            </a:r>
          </a:p>
        </p:txBody>
      </p:sp>
      <p:sp>
        <p:nvSpPr>
          <p:cNvPr id="19462" name="Rectangle 6">
            <a:extLst>
              <a:ext uri="{FF2B5EF4-FFF2-40B4-BE49-F238E27FC236}">
                <a16:creationId xmlns:a16="http://schemas.microsoft.com/office/drawing/2014/main" xmlns="" id="{DD7368AA-A91B-4C19-834D-93958168715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003EF4C-843C-4149-AD8E-404860E6EFE0}" type="slidenum">
              <a:rPr lang="en-US" altLang="en-US"/>
              <a:pPr/>
              <a:t>‹#›</a:t>
            </a:fld>
            <a:endParaRPr lang="en-US" altLang="en-US"/>
          </a:p>
        </p:txBody>
      </p:sp>
      <p:pic>
        <p:nvPicPr>
          <p:cNvPr id="1031" name="Picture 9" descr="logo">
            <a:extLst>
              <a:ext uri="{FF2B5EF4-FFF2-40B4-BE49-F238E27FC236}">
                <a16:creationId xmlns:a16="http://schemas.microsoft.com/office/drawing/2014/main" xmlns="" id="{0327CF9C-D3A2-4E53-95C7-244AB9DCD39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7200" y="304800"/>
            <a:ext cx="2057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a:extLst>
              <a:ext uri="{FF2B5EF4-FFF2-40B4-BE49-F238E27FC236}">
                <a16:creationId xmlns:a16="http://schemas.microsoft.com/office/drawing/2014/main" xmlns="" id="{7907523A-D3CF-4ADE-A100-92872FF34DE6}"/>
              </a:ext>
            </a:extLst>
          </p:cNvPr>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t>10/08/2021</a:t>
            </a:r>
            <a:endParaRPr lang="en-US" altLang="en-US" dirty="0"/>
          </a:p>
        </p:txBody>
      </p:sp>
      <p:sp>
        <p:nvSpPr>
          <p:cNvPr id="2051" name="Footer Placeholder 4">
            <a:extLst>
              <a:ext uri="{FF2B5EF4-FFF2-40B4-BE49-F238E27FC236}">
                <a16:creationId xmlns:a16="http://schemas.microsoft.com/office/drawing/2014/main" xmlns="" id="{265A6C95-9D2B-4C69-918F-A1034388C9B1}"/>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Department Of Computer Engg.</a:t>
            </a:r>
          </a:p>
        </p:txBody>
      </p:sp>
      <p:sp>
        <p:nvSpPr>
          <p:cNvPr id="2052" name="Slide Number Placeholder 5">
            <a:extLst>
              <a:ext uri="{FF2B5EF4-FFF2-40B4-BE49-F238E27FC236}">
                <a16:creationId xmlns:a16="http://schemas.microsoft.com/office/drawing/2014/main" xmlns="" id="{F3181192-8974-4C8E-97B8-804584BB5509}"/>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E06189-C095-4EA9-A6AB-2B3864701613}" type="slidenum">
              <a:rPr lang="en-US" altLang="en-US"/>
              <a:pPr eaLnBrk="1" hangingPunct="1"/>
              <a:t>1</a:t>
            </a:fld>
            <a:endParaRPr lang="en-US" altLang="en-US"/>
          </a:p>
        </p:txBody>
      </p:sp>
      <p:sp>
        <p:nvSpPr>
          <p:cNvPr id="2054" name="Rectangle 3">
            <a:extLst>
              <a:ext uri="{FF2B5EF4-FFF2-40B4-BE49-F238E27FC236}">
                <a16:creationId xmlns:a16="http://schemas.microsoft.com/office/drawing/2014/main" xmlns="" id="{A1EEA0A5-B12F-4C9A-9291-2CA33948C04A}"/>
              </a:ext>
            </a:extLst>
          </p:cNvPr>
          <p:cNvSpPr>
            <a:spLocks noGrp="1" noChangeArrowheads="1"/>
          </p:cNvSpPr>
          <p:nvPr>
            <p:ph type="subTitle" idx="1"/>
          </p:nvPr>
        </p:nvSpPr>
        <p:spPr>
          <a:xfrm>
            <a:off x="1371600" y="2835496"/>
            <a:ext cx="6400800" cy="1962151"/>
          </a:xfrm>
        </p:spPr>
        <p:txBody>
          <a:bodyPr/>
          <a:lstStyle/>
          <a:p>
            <a:pPr eaLnBrk="1" hangingPunct="1"/>
            <a:endParaRPr lang="en-US" altLang="en-US" sz="1600" dirty="0"/>
          </a:p>
          <a:p>
            <a:pPr eaLnBrk="1" hangingPunct="1"/>
            <a:r>
              <a:rPr lang="en-US" altLang="en-US" sz="2400" dirty="0" err="1">
                <a:latin typeface="Calibri" panose="020F0502020204030204" pitchFamily="34" charset="0"/>
                <a:cs typeface="Calibri" panose="020F0502020204030204" pitchFamily="34" charset="0"/>
              </a:rPr>
              <a:t>Dhanvi</a:t>
            </a:r>
            <a:r>
              <a:rPr lang="en-US" altLang="en-US" sz="2400" dirty="0">
                <a:latin typeface="Calibri" panose="020F0502020204030204" pitchFamily="34" charset="0"/>
                <a:cs typeface="Calibri" panose="020F0502020204030204" pitchFamily="34" charset="0"/>
              </a:rPr>
              <a:t> </a:t>
            </a:r>
            <a:r>
              <a:rPr lang="en-US" altLang="en-US" sz="2400" dirty="0" smtClean="0">
                <a:latin typeface="Calibri" panose="020F0502020204030204" pitchFamily="34" charset="0"/>
                <a:cs typeface="Calibri" panose="020F0502020204030204" pitchFamily="34" charset="0"/>
              </a:rPr>
              <a:t>Mange - </a:t>
            </a:r>
            <a:r>
              <a:rPr lang="en-US" altLang="en-US" sz="2400" dirty="0">
                <a:latin typeface="Calibri" panose="020F0502020204030204" pitchFamily="34" charset="0"/>
                <a:cs typeface="Calibri" panose="020F0502020204030204" pitchFamily="34" charset="0"/>
              </a:rPr>
              <a:t>119A3013</a:t>
            </a:r>
          </a:p>
          <a:p>
            <a:pPr eaLnBrk="1" hangingPunct="1"/>
            <a:r>
              <a:rPr lang="en-US" altLang="en-US" sz="2400" dirty="0" err="1">
                <a:latin typeface="Calibri" panose="020F0502020204030204" pitchFamily="34" charset="0"/>
                <a:cs typeface="Calibri" panose="020F0502020204030204" pitchFamily="34" charset="0"/>
              </a:rPr>
              <a:t>Divyalaxmi</a:t>
            </a:r>
            <a:r>
              <a:rPr lang="en-US" altLang="en-US" sz="2400" dirty="0">
                <a:latin typeface="Calibri" panose="020F0502020204030204" pitchFamily="34" charset="0"/>
                <a:cs typeface="Calibri" panose="020F0502020204030204" pitchFamily="34" charset="0"/>
              </a:rPr>
              <a:t> </a:t>
            </a:r>
            <a:r>
              <a:rPr lang="en-US" altLang="en-US" sz="2400" dirty="0" err="1" smtClean="0">
                <a:latin typeface="Calibri" panose="020F0502020204030204" pitchFamily="34" charset="0"/>
                <a:cs typeface="Calibri" panose="020F0502020204030204" pitchFamily="34" charset="0"/>
              </a:rPr>
              <a:t>Thiruganan</a:t>
            </a:r>
            <a:r>
              <a:rPr lang="en-US" altLang="en-US" sz="2400" dirty="0" smtClean="0">
                <a:latin typeface="Calibri" panose="020F0502020204030204" pitchFamily="34" charset="0"/>
                <a:cs typeface="Calibri" panose="020F0502020204030204" pitchFamily="34" charset="0"/>
              </a:rPr>
              <a:t> -</a:t>
            </a:r>
            <a:r>
              <a:rPr lang="en-US" altLang="en-US" sz="2400" dirty="0">
                <a:latin typeface="Calibri" panose="020F0502020204030204" pitchFamily="34" charset="0"/>
                <a:cs typeface="Calibri" panose="020F0502020204030204" pitchFamily="34" charset="0"/>
              </a:rPr>
              <a:t>119A3015</a:t>
            </a:r>
          </a:p>
          <a:p>
            <a:pPr eaLnBrk="1" hangingPunct="1"/>
            <a:r>
              <a:rPr lang="en-US" altLang="en-US" sz="2400" dirty="0" err="1">
                <a:latin typeface="Calibri" panose="020F0502020204030204" pitchFamily="34" charset="0"/>
                <a:cs typeface="Calibri" panose="020F0502020204030204" pitchFamily="34" charset="0"/>
              </a:rPr>
              <a:t>Mahitha</a:t>
            </a:r>
            <a:r>
              <a:rPr lang="en-US" altLang="en-US" sz="2400" dirty="0">
                <a:latin typeface="Calibri" panose="020F0502020204030204" pitchFamily="34" charset="0"/>
                <a:cs typeface="Calibri" panose="020F0502020204030204" pitchFamily="34" charset="0"/>
              </a:rPr>
              <a:t> </a:t>
            </a:r>
            <a:r>
              <a:rPr lang="en-US" altLang="en-US" sz="2400" dirty="0" err="1" smtClean="0">
                <a:latin typeface="Calibri" panose="020F0502020204030204" pitchFamily="34" charset="0"/>
                <a:cs typeface="Calibri" panose="020F0502020204030204" pitchFamily="34" charset="0"/>
              </a:rPr>
              <a:t>Vaidyanathan</a:t>
            </a:r>
            <a:r>
              <a:rPr lang="en-US" altLang="en-US" sz="2400" dirty="0" smtClean="0">
                <a:latin typeface="Calibri" panose="020F0502020204030204" pitchFamily="34" charset="0"/>
                <a:cs typeface="Calibri" panose="020F0502020204030204" pitchFamily="34" charset="0"/>
              </a:rPr>
              <a:t> - 119A3054</a:t>
            </a:r>
            <a:endParaRPr lang="en-US" altLang="en-US" sz="2400" dirty="0">
              <a:latin typeface="Calibri" panose="020F0502020204030204" pitchFamily="34" charset="0"/>
              <a:cs typeface="Calibri" panose="020F0502020204030204" pitchFamily="34" charset="0"/>
            </a:endParaRPr>
          </a:p>
          <a:p>
            <a:pPr eaLnBrk="1" hangingPunct="1"/>
            <a:r>
              <a:rPr lang="en-US" altLang="en-US" sz="2400" dirty="0" err="1" smtClean="0">
                <a:latin typeface="Calibri" panose="020F0502020204030204" pitchFamily="34" charset="0"/>
                <a:cs typeface="Calibri" panose="020F0502020204030204" pitchFamily="34" charset="0"/>
              </a:rPr>
              <a:t>Sai</a:t>
            </a:r>
            <a:r>
              <a:rPr lang="en-US" altLang="en-US" sz="2400" dirty="0" smtClean="0">
                <a:latin typeface="Calibri" panose="020F0502020204030204" pitchFamily="34" charset="0"/>
                <a:cs typeface="Calibri" panose="020F0502020204030204" pitchFamily="34" charset="0"/>
              </a:rPr>
              <a:t> </a:t>
            </a:r>
            <a:r>
              <a:rPr lang="en-US" altLang="en-US" sz="2400" dirty="0" err="1" smtClean="0">
                <a:latin typeface="Calibri" panose="020F0502020204030204" pitchFamily="34" charset="0"/>
                <a:cs typeface="Calibri" panose="020F0502020204030204" pitchFamily="34" charset="0"/>
              </a:rPr>
              <a:t>Pavani</a:t>
            </a:r>
            <a:r>
              <a:rPr lang="en-US" altLang="en-US" sz="2400" dirty="0" smtClean="0">
                <a:latin typeface="Calibri" panose="020F0502020204030204" pitchFamily="34" charset="0"/>
                <a:cs typeface="Calibri" panose="020F0502020204030204" pitchFamily="34" charset="0"/>
              </a:rPr>
              <a:t> Lanka - 119A3056</a:t>
            </a:r>
            <a:endParaRPr lang="en-US" altLang="en-US" sz="2400" dirty="0">
              <a:latin typeface="Calibri" panose="020F0502020204030204" pitchFamily="34" charset="0"/>
              <a:cs typeface="Calibri" panose="020F0502020204030204" pitchFamily="34" charset="0"/>
            </a:endParaRPr>
          </a:p>
          <a:p>
            <a:pPr eaLnBrk="1" hangingPunct="1"/>
            <a:endParaRPr lang="en-US" altLang="en-US" sz="1600" dirty="0"/>
          </a:p>
          <a:p>
            <a:pPr eaLnBrk="1" hangingPunct="1"/>
            <a:endParaRPr lang="en-US" altLang="en-US" dirty="0"/>
          </a:p>
        </p:txBody>
      </p:sp>
      <p:sp>
        <p:nvSpPr>
          <p:cNvPr id="2055" name="Text Box 4">
            <a:extLst>
              <a:ext uri="{FF2B5EF4-FFF2-40B4-BE49-F238E27FC236}">
                <a16:creationId xmlns:a16="http://schemas.microsoft.com/office/drawing/2014/main" xmlns="" id="{F0DB5D0D-E7CE-4748-B1AB-36383EEEE615}"/>
              </a:ext>
            </a:extLst>
          </p:cNvPr>
          <p:cNvSpPr txBox="1">
            <a:spLocks noChangeArrowheads="1"/>
          </p:cNvSpPr>
          <p:nvPr/>
        </p:nvSpPr>
        <p:spPr bwMode="auto">
          <a:xfrm>
            <a:off x="5410200" y="5486400"/>
            <a:ext cx="3390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latin typeface="Calibri" panose="020F0502020204030204" pitchFamily="34" charset="0"/>
                <a:cs typeface="Calibri" panose="020F0502020204030204" pitchFamily="34" charset="0"/>
              </a:rPr>
              <a:t>Guide:- Mrs. </a:t>
            </a:r>
            <a:r>
              <a:rPr lang="en-US" altLang="en-US" sz="2000" dirty="0" err="1" smtClean="0">
                <a:latin typeface="Calibri" panose="020F0502020204030204" pitchFamily="34" charset="0"/>
                <a:cs typeface="Calibri" panose="020F0502020204030204" pitchFamily="34" charset="0"/>
              </a:rPr>
              <a:t>Masooda</a:t>
            </a:r>
            <a:r>
              <a:rPr lang="en-US" altLang="en-US" sz="2000" dirty="0">
                <a:latin typeface="Calibri" panose="020F0502020204030204" pitchFamily="34" charset="0"/>
                <a:cs typeface="Calibri" panose="020F0502020204030204" pitchFamily="34" charset="0"/>
              </a:rPr>
              <a:t> </a:t>
            </a:r>
            <a:r>
              <a:rPr lang="en-US" altLang="en-US" sz="2000" dirty="0" err="1" smtClean="0">
                <a:latin typeface="Calibri" panose="020F0502020204030204" pitchFamily="34" charset="0"/>
                <a:cs typeface="Calibri" panose="020F0502020204030204" pitchFamily="34" charset="0"/>
              </a:rPr>
              <a:t>Modak</a:t>
            </a:r>
            <a:endParaRPr lang="en-US" alt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xmlns="" id="{2D6B5028-0FFC-1246-B0BB-E9CAFC5B7A92}"/>
              </a:ext>
            </a:extLst>
          </p:cNvPr>
          <p:cNvSpPr>
            <a:spLocks noGrp="1"/>
          </p:cNvSpPr>
          <p:nvPr>
            <p:ph type="ctrTitle"/>
          </p:nvPr>
        </p:nvSpPr>
        <p:spPr>
          <a:xfrm>
            <a:off x="685800" y="1242954"/>
            <a:ext cx="7772400" cy="1700329"/>
          </a:xfrm>
        </p:spPr>
        <p:txBody>
          <a:bodyPr/>
          <a:lstStyle/>
          <a:p>
            <a:r>
              <a:rPr lang="en-US" sz="6000" dirty="0" smtClean="0">
                <a:latin typeface="Calibri" panose="020F0502020204030204" pitchFamily="34" charset="0"/>
                <a:cs typeface="Calibri" panose="020F0502020204030204" pitchFamily="34" charset="0"/>
              </a:rPr>
              <a:t>Charity App</a:t>
            </a:r>
            <a:endParaRPr lang="en-US" sz="6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8300"/>
            <a:ext cx="8229600" cy="1143000"/>
          </a:xfrm>
        </p:spPr>
        <p:txBody>
          <a:bodyPr/>
          <a:lstStyle/>
          <a:p>
            <a:r>
              <a:rPr lang="en-US" dirty="0">
                <a:latin typeface="Times New Roman" panose="02020603050405020304" pitchFamily="18" charset="0"/>
                <a:cs typeface="Times New Roman" panose="02020603050405020304" pitchFamily="18" charset="0"/>
              </a:rPr>
              <a:t>Experiment Results</a:t>
            </a:r>
            <a:endParaRPr lang="en-IN" dirty="0"/>
          </a:p>
        </p:txBody>
      </p:sp>
      <p:sp>
        <p:nvSpPr>
          <p:cNvPr id="4" name="Date Placeholder 3"/>
          <p:cNvSpPr>
            <a:spLocks noGrp="1"/>
          </p:cNvSpPr>
          <p:nvPr>
            <p:ph type="dt" sz="half" idx="10"/>
          </p:nvPr>
        </p:nvSpPr>
        <p:spPr/>
        <p:txBody>
          <a:bodyPr/>
          <a:lstStyle/>
          <a:p>
            <a:pPr>
              <a:defRPr/>
            </a:pPr>
            <a:r>
              <a:rPr lang="en-US" smtClean="0"/>
              <a:t>23/04/2018</a:t>
            </a:r>
            <a:endParaRPr lang="en-US"/>
          </a:p>
        </p:txBody>
      </p:sp>
      <p:sp>
        <p:nvSpPr>
          <p:cNvPr id="5" name="Footer Placeholder 4"/>
          <p:cNvSpPr>
            <a:spLocks noGrp="1"/>
          </p:cNvSpPr>
          <p:nvPr>
            <p:ph type="ftr" sz="quarter" idx="11"/>
          </p:nvPr>
        </p:nvSpPr>
        <p:spPr/>
        <p:txBody>
          <a:bodyPr/>
          <a:lstStyle/>
          <a:p>
            <a:pPr>
              <a:defRPr/>
            </a:pPr>
            <a:r>
              <a:rPr lang="en-US" smtClean="0"/>
              <a:t>Department Of Computer Engg.</a:t>
            </a:r>
            <a:endParaRPr lang="en-US"/>
          </a:p>
        </p:txBody>
      </p:sp>
      <p:sp>
        <p:nvSpPr>
          <p:cNvPr id="6" name="Slide Number Placeholder 5"/>
          <p:cNvSpPr>
            <a:spLocks noGrp="1"/>
          </p:cNvSpPr>
          <p:nvPr>
            <p:ph type="sldNum" sz="quarter" idx="12"/>
          </p:nvPr>
        </p:nvSpPr>
        <p:spPr/>
        <p:txBody>
          <a:bodyPr/>
          <a:lstStyle/>
          <a:p>
            <a:fld id="{08CC41DC-3D17-47B1-943B-77B69538C2DD}" type="slidenum">
              <a:rPr lang="en-US" altLang="en-US" smtClean="0"/>
              <a:pPr/>
              <a:t>10</a:t>
            </a:fld>
            <a:endParaRPr lang="en-US" altLang="en-US"/>
          </a:p>
        </p:txBody>
      </p:sp>
      <p:pic>
        <p:nvPicPr>
          <p:cNvPr id="7" name="Content Placeholder 6"/>
          <p:cNvPicPr>
            <a:picLocks noGrp="1"/>
          </p:cNvPicPr>
          <p:nvPr>
            <p:ph idx="1"/>
          </p:nvPr>
        </p:nvPicPr>
        <p:blipFill rotWithShape="1">
          <a:blip r:embed="rId2">
            <a:extLst>
              <a:ext uri="{28A0092B-C50C-407E-A947-70E740481C1C}">
                <a14:useLocalDpi xmlns:a14="http://schemas.microsoft.com/office/drawing/2010/main" val="0"/>
              </a:ext>
            </a:extLst>
          </a:blip>
          <a:srcRect l="7065" r="7337"/>
          <a:stretch/>
        </p:blipFill>
        <p:spPr bwMode="auto">
          <a:xfrm>
            <a:off x="3477007" y="1590988"/>
            <a:ext cx="2189986"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6862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4918"/>
            <a:ext cx="8229600" cy="1143000"/>
          </a:xfrm>
        </p:spPr>
        <p:txBody>
          <a:bodyPr/>
          <a:lstStyle/>
          <a:p>
            <a:r>
              <a:rPr lang="en-US" dirty="0">
                <a:latin typeface="Times New Roman" panose="02020603050405020304" pitchFamily="18" charset="0"/>
                <a:cs typeface="Times New Roman" panose="02020603050405020304" pitchFamily="18" charset="0"/>
              </a:rPr>
              <a:t>Experiment Results</a:t>
            </a:r>
            <a:endParaRPr lang="en-IN" dirty="0"/>
          </a:p>
        </p:txBody>
      </p:sp>
      <p:sp>
        <p:nvSpPr>
          <p:cNvPr id="4" name="Date Placeholder 3"/>
          <p:cNvSpPr>
            <a:spLocks noGrp="1"/>
          </p:cNvSpPr>
          <p:nvPr>
            <p:ph type="dt" sz="half" idx="10"/>
          </p:nvPr>
        </p:nvSpPr>
        <p:spPr/>
        <p:txBody>
          <a:bodyPr/>
          <a:lstStyle/>
          <a:p>
            <a:pPr>
              <a:defRPr/>
            </a:pPr>
            <a:r>
              <a:rPr lang="en-US" smtClean="0"/>
              <a:t>23/04/2018</a:t>
            </a:r>
            <a:endParaRPr lang="en-US"/>
          </a:p>
        </p:txBody>
      </p:sp>
      <p:sp>
        <p:nvSpPr>
          <p:cNvPr id="5" name="Footer Placeholder 4"/>
          <p:cNvSpPr>
            <a:spLocks noGrp="1"/>
          </p:cNvSpPr>
          <p:nvPr>
            <p:ph type="ftr" sz="quarter" idx="11"/>
          </p:nvPr>
        </p:nvSpPr>
        <p:spPr/>
        <p:txBody>
          <a:bodyPr/>
          <a:lstStyle/>
          <a:p>
            <a:pPr>
              <a:defRPr/>
            </a:pPr>
            <a:r>
              <a:rPr lang="en-US" smtClean="0"/>
              <a:t>Department Of Computer Engg.</a:t>
            </a:r>
            <a:endParaRPr lang="en-US"/>
          </a:p>
        </p:txBody>
      </p:sp>
      <p:sp>
        <p:nvSpPr>
          <p:cNvPr id="6" name="Slide Number Placeholder 5"/>
          <p:cNvSpPr>
            <a:spLocks noGrp="1"/>
          </p:cNvSpPr>
          <p:nvPr>
            <p:ph type="sldNum" sz="quarter" idx="12"/>
          </p:nvPr>
        </p:nvSpPr>
        <p:spPr/>
        <p:txBody>
          <a:bodyPr/>
          <a:lstStyle/>
          <a:p>
            <a:fld id="{08CC41DC-3D17-47B1-943B-77B69538C2DD}" type="slidenum">
              <a:rPr lang="en-US" altLang="en-US" smtClean="0"/>
              <a:pPr/>
              <a:t>11</a:t>
            </a:fld>
            <a:endParaRPr lang="en-US" alt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1377" y="1676400"/>
            <a:ext cx="8712000" cy="3960000"/>
          </a:xfrm>
          <a:prstGeom prst="rect">
            <a:avLst/>
          </a:prstGeom>
        </p:spPr>
      </p:pic>
    </p:spTree>
    <p:extLst>
      <p:ext uri="{BB962C8B-B14F-4D97-AF65-F5344CB8AC3E}">
        <p14:creationId xmlns:p14="http://schemas.microsoft.com/office/powerpoint/2010/main" val="274426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3288"/>
            <a:ext cx="8229600" cy="1143000"/>
          </a:xfrm>
        </p:spPr>
        <p:txBody>
          <a:bodyPr/>
          <a:lstStyle/>
          <a:p>
            <a:r>
              <a:rPr lang="en-US" dirty="0">
                <a:latin typeface="Times New Roman" panose="02020603050405020304" pitchFamily="18" charset="0"/>
                <a:cs typeface="Times New Roman" panose="02020603050405020304" pitchFamily="18" charset="0"/>
              </a:rPr>
              <a:t>Experiment Results</a:t>
            </a:r>
            <a:endParaRPr lang="en-IN" dirty="0"/>
          </a:p>
        </p:txBody>
      </p:sp>
      <p:sp>
        <p:nvSpPr>
          <p:cNvPr id="4" name="Date Placeholder 3"/>
          <p:cNvSpPr>
            <a:spLocks noGrp="1"/>
          </p:cNvSpPr>
          <p:nvPr>
            <p:ph type="dt" sz="half" idx="10"/>
          </p:nvPr>
        </p:nvSpPr>
        <p:spPr/>
        <p:txBody>
          <a:bodyPr/>
          <a:lstStyle/>
          <a:p>
            <a:pPr>
              <a:defRPr/>
            </a:pPr>
            <a:r>
              <a:rPr lang="en-US" smtClean="0"/>
              <a:t>23/04/2018</a:t>
            </a:r>
            <a:endParaRPr lang="en-US"/>
          </a:p>
        </p:txBody>
      </p:sp>
      <p:sp>
        <p:nvSpPr>
          <p:cNvPr id="5" name="Footer Placeholder 4"/>
          <p:cNvSpPr>
            <a:spLocks noGrp="1"/>
          </p:cNvSpPr>
          <p:nvPr>
            <p:ph type="ftr" sz="quarter" idx="11"/>
          </p:nvPr>
        </p:nvSpPr>
        <p:spPr/>
        <p:txBody>
          <a:bodyPr/>
          <a:lstStyle/>
          <a:p>
            <a:pPr>
              <a:defRPr/>
            </a:pPr>
            <a:r>
              <a:rPr lang="en-US" smtClean="0"/>
              <a:t>Department Of Computer Engg.</a:t>
            </a:r>
            <a:endParaRPr lang="en-US"/>
          </a:p>
        </p:txBody>
      </p:sp>
      <p:sp>
        <p:nvSpPr>
          <p:cNvPr id="6" name="Slide Number Placeholder 5"/>
          <p:cNvSpPr>
            <a:spLocks noGrp="1"/>
          </p:cNvSpPr>
          <p:nvPr>
            <p:ph type="sldNum" sz="quarter" idx="12"/>
          </p:nvPr>
        </p:nvSpPr>
        <p:spPr/>
        <p:txBody>
          <a:bodyPr/>
          <a:lstStyle/>
          <a:p>
            <a:fld id="{08CC41DC-3D17-47B1-943B-77B69538C2DD}" type="slidenum">
              <a:rPr lang="en-US" altLang="en-US" smtClean="0"/>
              <a:pPr/>
              <a:t>12</a:t>
            </a:fld>
            <a:endParaRPr lang="en-US" alt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6000" y="1676400"/>
            <a:ext cx="8712000" cy="3960000"/>
          </a:xfrm>
          <a:prstGeom prst="rect">
            <a:avLst/>
          </a:prstGeom>
        </p:spPr>
      </p:pic>
    </p:spTree>
    <p:extLst>
      <p:ext uri="{BB962C8B-B14F-4D97-AF65-F5344CB8AC3E}">
        <p14:creationId xmlns:p14="http://schemas.microsoft.com/office/powerpoint/2010/main" val="268288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400" y="381000"/>
            <a:ext cx="8229600" cy="1143000"/>
          </a:xfrm>
        </p:spPr>
        <p:txBody>
          <a:bodyPr/>
          <a:lstStyle/>
          <a:p>
            <a:r>
              <a:rPr lang="en-US" dirty="0">
                <a:latin typeface="Times New Roman" panose="02020603050405020304" pitchFamily="18" charset="0"/>
                <a:cs typeface="Times New Roman" panose="02020603050405020304" pitchFamily="18" charset="0"/>
              </a:rPr>
              <a:t>Experiment Results</a:t>
            </a:r>
            <a:endParaRPr lang="en-IN" dirty="0"/>
          </a:p>
        </p:txBody>
      </p:sp>
      <p:sp>
        <p:nvSpPr>
          <p:cNvPr id="4" name="Date Placeholder 3"/>
          <p:cNvSpPr>
            <a:spLocks noGrp="1"/>
          </p:cNvSpPr>
          <p:nvPr>
            <p:ph type="dt" sz="half" idx="10"/>
          </p:nvPr>
        </p:nvSpPr>
        <p:spPr/>
        <p:txBody>
          <a:bodyPr/>
          <a:lstStyle/>
          <a:p>
            <a:pPr>
              <a:defRPr/>
            </a:pPr>
            <a:r>
              <a:rPr lang="en-US" smtClean="0"/>
              <a:t>23/04/2018</a:t>
            </a:r>
            <a:endParaRPr lang="en-US"/>
          </a:p>
        </p:txBody>
      </p:sp>
      <p:sp>
        <p:nvSpPr>
          <p:cNvPr id="5" name="Footer Placeholder 4"/>
          <p:cNvSpPr>
            <a:spLocks noGrp="1"/>
          </p:cNvSpPr>
          <p:nvPr>
            <p:ph type="ftr" sz="quarter" idx="11"/>
          </p:nvPr>
        </p:nvSpPr>
        <p:spPr/>
        <p:txBody>
          <a:bodyPr/>
          <a:lstStyle/>
          <a:p>
            <a:pPr>
              <a:defRPr/>
            </a:pPr>
            <a:r>
              <a:rPr lang="en-US" smtClean="0"/>
              <a:t>Department Of Computer Engg.</a:t>
            </a:r>
            <a:endParaRPr lang="en-US"/>
          </a:p>
        </p:txBody>
      </p:sp>
      <p:sp>
        <p:nvSpPr>
          <p:cNvPr id="6" name="Slide Number Placeholder 5"/>
          <p:cNvSpPr>
            <a:spLocks noGrp="1"/>
          </p:cNvSpPr>
          <p:nvPr>
            <p:ph type="sldNum" sz="quarter" idx="12"/>
          </p:nvPr>
        </p:nvSpPr>
        <p:spPr/>
        <p:txBody>
          <a:bodyPr/>
          <a:lstStyle/>
          <a:p>
            <a:fld id="{08CC41DC-3D17-47B1-943B-77B69538C2DD}" type="slidenum">
              <a:rPr lang="en-US" altLang="en-US" smtClean="0"/>
              <a:pPr/>
              <a:t>13</a:t>
            </a:fld>
            <a:endParaRPr lang="en-US" altLang="en-US"/>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000" y="1676400"/>
            <a:ext cx="8712000" cy="3960000"/>
          </a:xfrm>
          <a:prstGeom prst="rect">
            <a:avLst/>
          </a:prstGeom>
        </p:spPr>
      </p:pic>
    </p:spTree>
    <p:extLst>
      <p:ext uri="{BB962C8B-B14F-4D97-AF65-F5344CB8AC3E}">
        <p14:creationId xmlns:p14="http://schemas.microsoft.com/office/powerpoint/2010/main" val="115564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            </a:t>
            </a:r>
            <a:r>
              <a:rPr lang="en-US" dirty="0" smtClean="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19262"/>
            <a:ext cx="8229600" cy="4525963"/>
          </a:xfrm>
        </p:spPr>
        <p:txBody>
          <a:bodyPr/>
          <a:lstStyle/>
          <a:p>
            <a:r>
              <a:rPr lang="en-IN" sz="2800" dirty="0">
                <a:latin typeface="Times New Roman" panose="02020603050405020304" pitchFamily="18" charset="0"/>
                <a:cs typeface="Times New Roman" panose="02020603050405020304" pitchFamily="18" charset="0"/>
              </a:rPr>
              <a:t>Operating System: Windows 10.</a:t>
            </a:r>
          </a:p>
          <a:p>
            <a:r>
              <a:rPr lang="en-IN" sz="2800" dirty="0">
                <a:latin typeface="Times New Roman" panose="02020603050405020304" pitchFamily="18" charset="0"/>
                <a:cs typeface="Times New Roman" panose="02020603050405020304" pitchFamily="18" charset="0"/>
              </a:rPr>
              <a:t>Programming Languages: Flutter &amp; Firebase</a:t>
            </a:r>
          </a:p>
          <a:p>
            <a:r>
              <a:rPr lang="en-IN" sz="2800" dirty="0">
                <a:latin typeface="Times New Roman" panose="02020603050405020304" pitchFamily="18" charset="0"/>
                <a:cs typeface="Times New Roman" panose="02020603050405020304" pitchFamily="18" charset="0"/>
              </a:rPr>
              <a:t>IDE: </a:t>
            </a:r>
            <a:r>
              <a:rPr lang="en-IN" sz="2800" dirty="0" err="1">
                <a:latin typeface="Times New Roman" panose="02020603050405020304" pitchFamily="18" charset="0"/>
                <a:cs typeface="Times New Roman" panose="02020603050405020304" pitchFamily="18" charset="0"/>
              </a:rPr>
              <a:t>PyCharm</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Web Browser: Google Chrome</a:t>
            </a:r>
          </a:p>
        </p:txBody>
      </p:sp>
      <p:sp>
        <p:nvSpPr>
          <p:cNvPr id="4" name="Date Placeholder 3"/>
          <p:cNvSpPr>
            <a:spLocks noGrp="1"/>
          </p:cNvSpPr>
          <p:nvPr>
            <p:ph type="dt" sz="half" idx="10"/>
          </p:nvPr>
        </p:nvSpPr>
        <p:spPr/>
        <p:txBody>
          <a:bodyPr/>
          <a:lstStyle/>
          <a:p>
            <a:pPr>
              <a:defRPr/>
            </a:pPr>
            <a:r>
              <a:rPr lang="en-US" smtClean="0"/>
              <a:t>23/04/2018</a:t>
            </a:r>
            <a:endParaRPr lang="en-US"/>
          </a:p>
        </p:txBody>
      </p:sp>
      <p:sp>
        <p:nvSpPr>
          <p:cNvPr id="5" name="Footer Placeholder 4"/>
          <p:cNvSpPr>
            <a:spLocks noGrp="1"/>
          </p:cNvSpPr>
          <p:nvPr>
            <p:ph type="ftr" sz="quarter" idx="11"/>
          </p:nvPr>
        </p:nvSpPr>
        <p:spPr/>
        <p:txBody>
          <a:bodyPr/>
          <a:lstStyle/>
          <a:p>
            <a:pPr>
              <a:defRPr/>
            </a:pPr>
            <a:r>
              <a:rPr lang="en-US" smtClean="0"/>
              <a:t>Department Of Computer Engg.</a:t>
            </a:r>
            <a:endParaRPr lang="en-US"/>
          </a:p>
        </p:txBody>
      </p:sp>
      <p:sp>
        <p:nvSpPr>
          <p:cNvPr id="6" name="Slide Number Placeholder 5"/>
          <p:cNvSpPr>
            <a:spLocks noGrp="1"/>
          </p:cNvSpPr>
          <p:nvPr>
            <p:ph type="sldNum" sz="quarter" idx="12"/>
          </p:nvPr>
        </p:nvSpPr>
        <p:spPr/>
        <p:txBody>
          <a:bodyPr/>
          <a:lstStyle/>
          <a:p>
            <a:fld id="{08CC41DC-3D17-47B1-943B-77B69538C2DD}" type="slidenum">
              <a:rPr lang="en-US" altLang="en-US" smtClean="0"/>
              <a:pPr/>
              <a:t>14</a:t>
            </a:fld>
            <a:endParaRPr lang="en-US" altLang="en-US"/>
          </a:p>
        </p:txBody>
      </p:sp>
    </p:spTree>
    <p:extLst>
      <p:ext uri="{BB962C8B-B14F-4D97-AF65-F5344CB8AC3E}">
        <p14:creationId xmlns:p14="http://schemas.microsoft.com/office/powerpoint/2010/main" val="4039093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CB521-70C7-49BA-8919-9249797C80AB}"/>
              </a:ext>
            </a:extLst>
          </p:cNvPr>
          <p:cNvSpPr>
            <a:spLocks noGrp="1"/>
          </p:cNvSpPr>
          <p:nvPr>
            <p:ph type="title"/>
          </p:nvPr>
        </p:nvSpPr>
        <p:spPr>
          <a:xfrm>
            <a:off x="457200" y="722459"/>
            <a:ext cx="8229600" cy="1143000"/>
          </a:xfrm>
        </p:spPr>
        <p:txBody>
          <a:bodyPr/>
          <a:lstStyle/>
          <a:p>
            <a:r>
              <a:rPr lang="en-US" altLang="en-US" dirty="0"/>
              <a:t>    </a:t>
            </a:r>
            <a:r>
              <a:rPr lang="en-US" altLang="en-US" sz="5400" dirty="0">
                <a:latin typeface="Times New Roman" panose="02020603050405020304" pitchFamily="18" charset="0"/>
                <a:cs typeface="Times New Roman" panose="02020603050405020304" pitchFamily="18" charset="0"/>
              </a:rPr>
              <a:t>Applications</a:t>
            </a:r>
            <a:r>
              <a:rPr lang="en-US" altLang="en-US" sz="5400" dirty="0"/>
              <a:t/>
            </a:r>
            <a:br>
              <a:rPr lang="en-US" altLang="en-US" sz="5400" dirty="0"/>
            </a:br>
            <a:endParaRPr lang="en-IN" dirty="0"/>
          </a:p>
        </p:txBody>
      </p:sp>
      <p:sp>
        <p:nvSpPr>
          <p:cNvPr id="3" name="Content Placeholder 2">
            <a:extLst>
              <a:ext uri="{FF2B5EF4-FFF2-40B4-BE49-F238E27FC236}">
                <a16:creationId xmlns:a16="http://schemas.microsoft.com/office/drawing/2014/main" xmlns="" id="{E12B985E-C277-44C7-9419-F2459C48B1C6}"/>
              </a:ext>
            </a:extLst>
          </p:cNvPr>
          <p:cNvSpPr>
            <a:spLocks noGrp="1"/>
          </p:cNvSpPr>
          <p:nvPr>
            <p:ph idx="1"/>
          </p:nvPr>
        </p:nvSpPr>
        <p:spPr>
          <a:xfrm>
            <a:off x="457200" y="1865459"/>
            <a:ext cx="8229600" cy="4525963"/>
          </a:xfrm>
        </p:spPr>
        <p:txBody>
          <a:bodyPr/>
          <a:lstStyle/>
          <a:p>
            <a:r>
              <a:rPr lang="en-US" sz="2800" dirty="0">
                <a:latin typeface="Times New Roman" panose="02020603050405020304" pitchFamily="18" charset="0"/>
                <a:cs typeface="Times New Roman" panose="02020603050405020304" pitchFamily="18" charset="0"/>
              </a:rPr>
              <a:t>The idea of the app is letting users donate as </a:t>
            </a:r>
            <a:r>
              <a:rPr lang="en-US" sz="2800" dirty="0" smtClean="0">
                <a:latin typeface="Times New Roman" panose="02020603050405020304" pitchFamily="18" charset="0"/>
                <a:cs typeface="Times New Roman" panose="02020603050405020304" pitchFamily="18" charset="0"/>
              </a:rPr>
              <a:t>much as they can to </a:t>
            </a:r>
            <a:r>
              <a:rPr lang="en-US" sz="2800" dirty="0">
                <a:latin typeface="Times New Roman" panose="02020603050405020304" pitchFamily="18" charset="0"/>
                <a:cs typeface="Times New Roman" panose="02020603050405020304" pitchFamily="18" charset="0"/>
              </a:rPr>
              <a:t>someone in </a:t>
            </a:r>
            <a:r>
              <a:rPr lang="en-US" sz="2800" dirty="0" smtClean="0">
                <a:latin typeface="Times New Roman" panose="02020603050405020304" pitchFamily="18" charset="0"/>
                <a:cs typeface="Times New Roman" panose="02020603050405020304" pitchFamily="18" charset="0"/>
              </a:rPr>
              <a:t>need.</a:t>
            </a:r>
          </a:p>
          <a:p>
            <a:r>
              <a:rPr lang="en-IN" sz="2800" dirty="0" smtClean="0">
                <a:latin typeface="Times New Roman" panose="02020603050405020304" pitchFamily="18" charset="0"/>
                <a:cs typeface="Times New Roman" panose="02020603050405020304" pitchFamily="18" charset="0"/>
              </a:rPr>
              <a:t>Collect </a:t>
            </a:r>
            <a:r>
              <a:rPr lang="en-IN" sz="2800" dirty="0">
                <a:latin typeface="Times New Roman" panose="02020603050405020304" pitchFamily="18" charset="0"/>
                <a:cs typeface="Times New Roman" panose="02020603050405020304" pitchFamily="18" charset="0"/>
              </a:rPr>
              <a:t>donor data.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Foster </a:t>
            </a:r>
            <a:r>
              <a:rPr lang="en-US" sz="2800" dirty="0">
                <a:latin typeface="Times New Roman" panose="02020603050405020304" pitchFamily="18" charset="0"/>
                <a:cs typeface="Times New Roman" panose="02020603050405020304" pitchFamily="18" charset="0"/>
              </a:rPr>
              <a:t>a sense of community</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Provide interactive features for users. </a:t>
            </a:r>
          </a:p>
          <a:p>
            <a:r>
              <a:rPr lang="en-US" sz="2800" dirty="0" smtClean="0">
                <a:latin typeface="Times New Roman" panose="02020603050405020304" pitchFamily="18" charset="0"/>
                <a:cs typeface="Times New Roman" panose="02020603050405020304" pitchFamily="18" charset="0"/>
              </a:rPr>
              <a:t>Make </a:t>
            </a:r>
            <a:r>
              <a:rPr lang="en-US" sz="2800" dirty="0">
                <a:latin typeface="Times New Roman" panose="02020603050405020304" pitchFamily="18" charset="0"/>
                <a:cs typeface="Times New Roman" panose="02020603050405020304" pitchFamily="18" charset="0"/>
              </a:rPr>
              <a:t>donors feel safe.</a:t>
            </a:r>
          </a:p>
          <a:p>
            <a:pPr eaLnBrk="1" hangingPunct="1"/>
            <a:endParaRPr lang="en-US" altLang="en-US" sz="3200" dirty="0">
              <a:latin typeface="Aparajita" panose="02020603050405020304" pitchFamily="18" charset="0"/>
              <a:cs typeface="Aparajita" panose="02020603050405020304" pitchFamily="18" charset="0"/>
            </a:endParaRPr>
          </a:p>
          <a:p>
            <a:pPr eaLnBrk="1" hangingPunct="1"/>
            <a:endParaRPr lang="en-US" altLang="en-US" sz="3200" dirty="0">
              <a:latin typeface="Aparajita" panose="02020603050405020304" pitchFamily="18" charset="0"/>
              <a:cs typeface="Aparajita" panose="02020603050405020304" pitchFamily="18" charset="0"/>
            </a:endParaRPr>
          </a:p>
          <a:p>
            <a:pPr eaLnBrk="1" hangingPunct="1"/>
            <a:endParaRPr lang="en-US" altLang="en-US" sz="3200" dirty="0">
              <a:latin typeface="Aparajita" panose="02020603050405020304" pitchFamily="18" charset="0"/>
              <a:cs typeface="Aparajita"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xmlns="" id="{17E02402-BF00-426D-B7C9-F0D77C9359AF}"/>
              </a:ext>
            </a:extLst>
          </p:cNvPr>
          <p:cNvSpPr>
            <a:spLocks noGrp="1"/>
          </p:cNvSpPr>
          <p:nvPr>
            <p:ph type="dt" sz="half" idx="10"/>
          </p:nvPr>
        </p:nvSpPr>
        <p:spPr/>
        <p:txBody>
          <a:bodyPr/>
          <a:lstStyle/>
          <a:p>
            <a:pPr eaLnBrk="1" hangingPunct="1"/>
            <a:r>
              <a:rPr lang="en-US" altLang="en-US" dirty="0"/>
              <a:t>10/08/2021</a:t>
            </a:r>
          </a:p>
        </p:txBody>
      </p:sp>
      <p:sp>
        <p:nvSpPr>
          <p:cNvPr id="5" name="Footer Placeholder 4">
            <a:extLst>
              <a:ext uri="{FF2B5EF4-FFF2-40B4-BE49-F238E27FC236}">
                <a16:creationId xmlns:a16="http://schemas.microsoft.com/office/drawing/2014/main" xmlns="" id="{7A86B8F5-4306-453A-AB0F-1DF7D2CDEB4D}"/>
              </a:ext>
            </a:extLst>
          </p:cNvPr>
          <p:cNvSpPr>
            <a:spLocks noGrp="1"/>
          </p:cNvSpPr>
          <p:nvPr>
            <p:ph type="ftr" sz="quarter" idx="11"/>
          </p:nvPr>
        </p:nvSpPr>
        <p:spPr/>
        <p:txBody>
          <a:bodyPr/>
          <a:lstStyle/>
          <a:p>
            <a:pPr>
              <a:defRPr/>
            </a:pPr>
            <a:r>
              <a:rPr lang="en-US"/>
              <a:t>Department Of Computer Engg.</a:t>
            </a:r>
          </a:p>
        </p:txBody>
      </p:sp>
      <p:sp>
        <p:nvSpPr>
          <p:cNvPr id="6" name="Slide Number Placeholder 5">
            <a:extLst>
              <a:ext uri="{FF2B5EF4-FFF2-40B4-BE49-F238E27FC236}">
                <a16:creationId xmlns:a16="http://schemas.microsoft.com/office/drawing/2014/main" xmlns="" id="{F35D6B71-0DD9-4273-B7BF-96738F434302}"/>
              </a:ext>
            </a:extLst>
          </p:cNvPr>
          <p:cNvSpPr>
            <a:spLocks noGrp="1"/>
          </p:cNvSpPr>
          <p:nvPr>
            <p:ph type="sldNum" sz="quarter" idx="12"/>
          </p:nvPr>
        </p:nvSpPr>
        <p:spPr/>
        <p:txBody>
          <a:bodyPr/>
          <a:lstStyle/>
          <a:p>
            <a:fld id="{08CC41DC-3D17-47B1-943B-77B69538C2DD}" type="slidenum">
              <a:rPr lang="en-US" altLang="en-US" smtClean="0"/>
              <a:pPr/>
              <a:t>15</a:t>
            </a:fld>
            <a:endParaRPr lang="en-US" altLang="en-US"/>
          </a:p>
        </p:txBody>
      </p:sp>
    </p:spTree>
    <p:extLst>
      <p:ext uri="{BB962C8B-B14F-4D97-AF65-F5344CB8AC3E}">
        <p14:creationId xmlns:p14="http://schemas.microsoft.com/office/powerpoint/2010/main" val="2023985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52CB6-EF08-47B8-BA02-409667CFCF6C}"/>
              </a:ext>
            </a:extLst>
          </p:cNvPr>
          <p:cNvSpPr>
            <a:spLocks noGrp="1"/>
          </p:cNvSpPr>
          <p:nvPr>
            <p:ph type="title"/>
          </p:nvPr>
        </p:nvSpPr>
        <p:spPr>
          <a:xfrm>
            <a:off x="228600" y="685800"/>
            <a:ext cx="8229600" cy="1143000"/>
          </a:xfrm>
        </p:spPr>
        <p:txBody>
          <a:bodyPr/>
          <a:lstStyle/>
          <a:p>
            <a:r>
              <a:rPr lang="en-US" altLang="en-US" sz="6000" dirty="0">
                <a:latin typeface="Times New Roman" panose="02020603050405020304" pitchFamily="18" charset="0"/>
                <a:cs typeface="Times New Roman" panose="02020603050405020304" pitchFamily="18" charset="0"/>
              </a:rPr>
              <a:t>    </a:t>
            </a:r>
            <a:r>
              <a:rPr lang="en-US" altLang="en-US" sz="5400" dirty="0">
                <a:latin typeface="Times New Roman" panose="02020603050405020304" pitchFamily="18" charset="0"/>
                <a:cs typeface="Times New Roman" panose="02020603050405020304" pitchFamily="18" charset="0"/>
              </a:rPr>
              <a:t>Conclusion </a:t>
            </a:r>
            <a:br>
              <a:rPr lang="en-US" altLang="en-US" sz="54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788CA9B-FDBE-4F64-963C-083DAD162446}"/>
              </a:ext>
            </a:extLst>
          </p:cNvPr>
          <p:cNvSpPr>
            <a:spLocks noGrp="1"/>
          </p:cNvSpPr>
          <p:nvPr>
            <p:ph idx="1"/>
          </p:nvPr>
        </p:nvSpPr>
        <p:spPr>
          <a:xfrm>
            <a:off x="457200" y="1774031"/>
            <a:ext cx="8229600" cy="4525963"/>
          </a:xfrm>
        </p:spPr>
        <p:txBody>
          <a:bodyPr/>
          <a:lstStyle/>
          <a:p>
            <a:r>
              <a:rPr lang="en-US" sz="2800" dirty="0">
                <a:latin typeface="Times New Roman" panose="02020603050405020304" pitchFamily="18" charset="0"/>
                <a:cs typeface="Times New Roman" panose="02020603050405020304" pitchFamily="18" charset="0"/>
              </a:rPr>
              <a:t>Through this app we are creating a link between the charities and donors.</a:t>
            </a:r>
          </a:p>
          <a:p>
            <a:r>
              <a:rPr lang="en-US" sz="2800" dirty="0">
                <a:latin typeface="Times New Roman" panose="02020603050405020304" pitchFamily="18" charset="0"/>
                <a:cs typeface="Times New Roman" panose="02020603050405020304" pitchFamily="18" charset="0"/>
              </a:rPr>
              <a:t>Help charities (large or small) to gain more donations.</a:t>
            </a:r>
          </a:p>
          <a:p>
            <a:r>
              <a:rPr lang="en-US" sz="2800" dirty="0">
                <a:latin typeface="Times New Roman" panose="02020603050405020304" pitchFamily="18" charset="0"/>
                <a:cs typeface="Times New Roman" panose="02020603050405020304" pitchFamily="18" charset="0"/>
              </a:rPr>
              <a:t>Reduce door to door collections.</a:t>
            </a:r>
          </a:p>
          <a:p>
            <a:r>
              <a:rPr lang="en-US" sz="2800" dirty="0">
                <a:latin typeface="Times New Roman" panose="02020603050405020304" pitchFamily="18" charset="0"/>
                <a:cs typeface="Times New Roman" panose="02020603050405020304" pitchFamily="18" charset="0"/>
              </a:rPr>
              <a:t>To make the process more efficient and less time consuming and easier to access.</a:t>
            </a:r>
          </a:p>
          <a:p>
            <a:pPr marL="0" indent="0">
              <a:buNone/>
            </a:pPr>
            <a:endParaRPr lang="en-US" alt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1DA80B24-3780-4FB6-8E44-DAB0B481D383}"/>
              </a:ext>
            </a:extLst>
          </p:cNvPr>
          <p:cNvSpPr>
            <a:spLocks noGrp="1"/>
          </p:cNvSpPr>
          <p:nvPr>
            <p:ph type="dt" sz="half" idx="10"/>
          </p:nvPr>
        </p:nvSpPr>
        <p:spPr/>
        <p:txBody>
          <a:bodyPr/>
          <a:lstStyle/>
          <a:p>
            <a:pPr eaLnBrk="1" hangingPunct="1"/>
            <a:r>
              <a:rPr lang="en-US" altLang="en-US" dirty="0"/>
              <a:t>10/08/2021</a:t>
            </a:r>
          </a:p>
        </p:txBody>
      </p:sp>
      <p:sp>
        <p:nvSpPr>
          <p:cNvPr id="5" name="Footer Placeholder 4">
            <a:extLst>
              <a:ext uri="{FF2B5EF4-FFF2-40B4-BE49-F238E27FC236}">
                <a16:creationId xmlns:a16="http://schemas.microsoft.com/office/drawing/2014/main" xmlns="" id="{342A1737-7496-46C8-ADF8-2B7FF65D39E1}"/>
              </a:ext>
            </a:extLst>
          </p:cNvPr>
          <p:cNvSpPr>
            <a:spLocks noGrp="1"/>
          </p:cNvSpPr>
          <p:nvPr>
            <p:ph type="ftr" sz="quarter" idx="11"/>
          </p:nvPr>
        </p:nvSpPr>
        <p:spPr/>
        <p:txBody>
          <a:bodyPr/>
          <a:lstStyle/>
          <a:p>
            <a:pPr>
              <a:defRPr/>
            </a:pPr>
            <a:r>
              <a:rPr lang="en-US"/>
              <a:t>Department Of Computer Engg.</a:t>
            </a:r>
          </a:p>
        </p:txBody>
      </p:sp>
      <p:sp>
        <p:nvSpPr>
          <p:cNvPr id="6" name="Slide Number Placeholder 5">
            <a:extLst>
              <a:ext uri="{FF2B5EF4-FFF2-40B4-BE49-F238E27FC236}">
                <a16:creationId xmlns:a16="http://schemas.microsoft.com/office/drawing/2014/main" xmlns="" id="{4C7B3A5D-02AB-44B2-8EB5-FE1EA22E24B0}"/>
              </a:ext>
            </a:extLst>
          </p:cNvPr>
          <p:cNvSpPr>
            <a:spLocks noGrp="1"/>
          </p:cNvSpPr>
          <p:nvPr>
            <p:ph type="sldNum" sz="quarter" idx="12"/>
          </p:nvPr>
        </p:nvSpPr>
        <p:spPr/>
        <p:txBody>
          <a:bodyPr/>
          <a:lstStyle/>
          <a:p>
            <a:fld id="{08CC41DC-3D17-47B1-943B-77B69538C2DD}" type="slidenum">
              <a:rPr lang="en-US" altLang="en-US" smtClean="0"/>
              <a:pPr/>
              <a:t>16</a:t>
            </a:fld>
            <a:endParaRPr lang="en-US" altLang="en-US"/>
          </a:p>
        </p:txBody>
      </p:sp>
    </p:spTree>
    <p:extLst>
      <p:ext uri="{BB962C8B-B14F-4D97-AF65-F5344CB8AC3E}">
        <p14:creationId xmlns:p14="http://schemas.microsoft.com/office/powerpoint/2010/main" val="2016307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460B857-10B4-49F6-BA21-5EB8BB59373C}"/>
              </a:ext>
            </a:extLst>
          </p:cNvPr>
          <p:cNvSpPr>
            <a:spLocks noGrp="1"/>
          </p:cNvSpPr>
          <p:nvPr>
            <p:ph idx="1"/>
          </p:nvPr>
        </p:nvSpPr>
        <p:spPr>
          <a:xfrm>
            <a:off x="457200" y="1166018"/>
            <a:ext cx="8229600" cy="4525963"/>
          </a:xfrm>
        </p:spPr>
        <p:txBody>
          <a:bodyPr/>
          <a:lstStyle/>
          <a:p>
            <a:pPr marL="0" indent="0" algn="ctr">
              <a:buNone/>
            </a:pPr>
            <a:endParaRPr lang="en-IN" sz="8800" dirty="0" smtClean="0">
              <a:latin typeface="Times New Roman" panose="02020603050405020304" pitchFamily="18" charset="0"/>
              <a:cs typeface="Times New Roman" panose="02020603050405020304" pitchFamily="18" charset="0"/>
            </a:endParaRPr>
          </a:p>
          <a:p>
            <a:pPr marL="0" indent="0" algn="ctr">
              <a:buNone/>
            </a:pPr>
            <a:r>
              <a:rPr lang="en-IN" sz="8800" dirty="0" smtClean="0">
                <a:latin typeface="Calibri" panose="020F0502020204030204" pitchFamily="34" charset="0"/>
                <a:cs typeface="Calibri" panose="020F0502020204030204" pitchFamily="34" charset="0"/>
              </a:rPr>
              <a:t>Thank </a:t>
            </a:r>
            <a:r>
              <a:rPr lang="en-IN" sz="8800" dirty="0">
                <a:latin typeface="Calibri" panose="020F0502020204030204" pitchFamily="34" charset="0"/>
                <a:cs typeface="Calibri" panose="020F0502020204030204" pitchFamily="34" charset="0"/>
              </a:rPr>
              <a:t>you </a:t>
            </a:r>
          </a:p>
        </p:txBody>
      </p:sp>
      <p:sp>
        <p:nvSpPr>
          <p:cNvPr id="4" name="Date Placeholder 3">
            <a:extLst>
              <a:ext uri="{FF2B5EF4-FFF2-40B4-BE49-F238E27FC236}">
                <a16:creationId xmlns:a16="http://schemas.microsoft.com/office/drawing/2014/main" xmlns="" id="{C588566D-F054-491F-B51E-A65260AB9B68}"/>
              </a:ext>
            </a:extLst>
          </p:cNvPr>
          <p:cNvSpPr>
            <a:spLocks noGrp="1"/>
          </p:cNvSpPr>
          <p:nvPr>
            <p:ph type="dt" sz="half" idx="10"/>
          </p:nvPr>
        </p:nvSpPr>
        <p:spPr/>
        <p:txBody>
          <a:bodyPr/>
          <a:lstStyle/>
          <a:p>
            <a:pPr eaLnBrk="1" hangingPunct="1"/>
            <a:r>
              <a:rPr lang="en-US" altLang="en-US" dirty="0"/>
              <a:t>10/08/2021</a:t>
            </a:r>
          </a:p>
        </p:txBody>
      </p:sp>
      <p:sp>
        <p:nvSpPr>
          <p:cNvPr id="5" name="Footer Placeholder 4">
            <a:extLst>
              <a:ext uri="{FF2B5EF4-FFF2-40B4-BE49-F238E27FC236}">
                <a16:creationId xmlns:a16="http://schemas.microsoft.com/office/drawing/2014/main" xmlns="" id="{67DF3240-F153-4103-8FAD-B00689C4C0B8}"/>
              </a:ext>
            </a:extLst>
          </p:cNvPr>
          <p:cNvSpPr>
            <a:spLocks noGrp="1"/>
          </p:cNvSpPr>
          <p:nvPr>
            <p:ph type="ftr" sz="quarter" idx="11"/>
          </p:nvPr>
        </p:nvSpPr>
        <p:spPr/>
        <p:txBody>
          <a:bodyPr/>
          <a:lstStyle/>
          <a:p>
            <a:pPr>
              <a:defRPr/>
            </a:pPr>
            <a:r>
              <a:rPr lang="en-US"/>
              <a:t>Department Of Computer Engg.</a:t>
            </a:r>
          </a:p>
        </p:txBody>
      </p:sp>
      <p:sp>
        <p:nvSpPr>
          <p:cNvPr id="6" name="Slide Number Placeholder 5">
            <a:extLst>
              <a:ext uri="{FF2B5EF4-FFF2-40B4-BE49-F238E27FC236}">
                <a16:creationId xmlns:a16="http://schemas.microsoft.com/office/drawing/2014/main" xmlns="" id="{E831CC25-C886-4DEC-9104-F2606A8C1D25}"/>
              </a:ext>
            </a:extLst>
          </p:cNvPr>
          <p:cNvSpPr>
            <a:spLocks noGrp="1"/>
          </p:cNvSpPr>
          <p:nvPr>
            <p:ph type="sldNum" sz="quarter" idx="12"/>
          </p:nvPr>
        </p:nvSpPr>
        <p:spPr/>
        <p:txBody>
          <a:bodyPr/>
          <a:lstStyle/>
          <a:p>
            <a:fld id="{08CC41DC-3D17-47B1-943B-77B69538C2DD}" type="slidenum">
              <a:rPr lang="en-US" altLang="en-US" smtClean="0"/>
              <a:pPr/>
              <a:t>17</a:t>
            </a:fld>
            <a:endParaRPr lang="en-US" altLang="en-US"/>
          </a:p>
        </p:txBody>
      </p:sp>
    </p:spTree>
    <p:extLst>
      <p:ext uri="{BB962C8B-B14F-4D97-AF65-F5344CB8AC3E}">
        <p14:creationId xmlns:p14="http://schemas.microsoft.com/office/powerpoint/2010/main" val="378707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a:extLst>
              <a:ext uri="{FF2B5EF4-FFF2-40B4-BE49-F238E27FC236}">
                <a16:creationId xmlns:a16="http://schemas.microsoft.com/office/drawing/2014/main" xmlns="" id="{9EA64E03-7FBA-47EF-9C2E-629BAD71873C}"/>
              </a:ext>
            </a:extLst>
          </p:cNvPr>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10/08/2021</a:t>
            </a:r>
            <a:endParaRPr lang="en-US" altLang="en-US" dirty="0"/>
          </a:p>
        </p:txBody>
      </p:sp>
      <p:sp>
        <p:nvSpPr>
          <p:cNvPr id="3075" name="Footer Placeholder 4">
            <a:extLst>
              <a:ext uri="{FF2B5EF4-FFF2-40B4-BE49-F238E27FC236}">
                <a16:creationId xmlns:a16="http://schemas.microsoft.com/office/drawing/2014/main" xmlns="" id="{7ABE90E3-9ED7-4718-9989-BEE828469574}"/>
              </a:ext>
            </a:extLst>
          </p:cNvPr>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Department Of Computer Engg.</a:t>
            </a:r>
          </a:p>
        </p:txBody>
      </p:sp>
      <p:sp>
        <p:nvSpPr>
          <p:cNvPr id="3076" name="Slide Number Placeholder 5">
            <a:extLst>
              <a:ext uri="{FF2B5EF4-FFF2-40B4-BE49-F238E27FC236}">
                <a16:creationId xmlns:a16="http://schemas.microsoft.com/office/drawing/2014/main" xmlns="" id="{DB0A949D-F048-4447-BE26-F0D72883C174}"/>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D9168E-3095-45A1-ADBE-1CB4211C5D05}" type="slidenum">
              <a:rPr lang="en-US" altLang="en-US"/>
              <a:pPr eaLnBrk="1" hangingPunct="1"/>
              <a:t>2</a:t>
            </a:fld>
            <a:endParaRPr lang="en-US" altLang="en-US"/>
          </a:p>
        </p:txBody>
      </p:sp>
      <p:sp>
        <p:nvSpPr>
          <p:cNvPr id="3077" name="Rectangle 2">
            <a:extLst>
              <a:ext uri="{FF2B5EF4-FFF2-40B4-BE49-F238E27FC236}">
                <a16:creationId xmlns:a16="http://schemas.microsoft.com/office/drawing/2014/main" xmlns="" id="{B63A3BB8-D0B1-4AA5-B4E5-95F363075711}"/>
              </a:ext>
            </a:extLst>
          </p:cNvPr>
          <p:cNvSpPr>
            <a:spLocks noGrp="1" noChangeArrowheads="1"/>
          </p:cNvSpPr>
          <p:nvPr>
            <p:ph type="title"/>
          </p:nvPr>
        </p:nvSpPr>
        <p:spPr>
          <a:xfrm>
            <a:off x="457200" y="673574"/>
            <a:ext cx="8229600" cy="1143000"/>
          </a:xfrm>
        </p:spPr>
        <p:txBody>
          <a:bodyPr/>
          <a:lstStyle/>
          <a:p>
            <a:pPr eaLnBrk="1" hangingPunct="1"/>
            <a:r>
              <a:rPr lang="en-US" altLang="en-US" sz="6000" dirty="0">
                <a:latin typeface="Times New Roman" panose="02020603050405020304" pitchFamily="18" charset="0"/>
                <a:cs typeface="Times New Roman" panose="02020603050405020304" pitchFamily="18" charset="0"/>
              </a:rPr>
              <a:t>    </a:t>
            </a:r>
            <a:r>
              <a:rPr lang="en-US" altLang="en-US" sz="5400" dirty="0">
                <a:latin typeface="Times New Roman" panose="02020603050405020304" pitchFamily="18" charset="0"/>
                <a:cs typeface="Times New Roman" panose="02020603050405020304" pitchFamily="18" charset="0"/>
              </a:rPr>
              <a:t>Introduction</a:t>
            </a:r>
            <a:r>
              <a:rPr lang="en-US" altLang="en-US" sz="6000" dirty="0">
                <a:latin typeface="Times New Roman" panose="02020603050405020304" pitchFamily="18" charset="0"/>
                <a:cs typeface="Times New Roman" panose="02020603050405020304" pitchFamily="18" charset="0"/>
              </a:rPr>
              <a:t> </a:t>
            </a:r>
            <a:r>
              <a:rPr lang="en-US" sz="2800" b="0" i="0" dirty="0">
                <a:solidFill>
                  <a:srgbClr val="3C4245"/>
                </a:solidFill>
                <a:effectLst/>
                <a:latin typeface="Aparajita" panose="02020603050405020304" pitchFamily="18" charset="0"/>
                <a:cs typeface="Aparajita" panose="02020603050405020304" pitchFamily="18" charset="0"/>
              </a:rPr>
              <a:t/>
            </a:r>
            <a:br>
              <a:rPr lang="en-US" sz="2800" b="0" i="0" dirty="0">
                <a:solidFill>
                  <a:srgbClr val="3C4245"/>
                </a:solidFill>
                <a:effectLst/>
                <a:latin typeface="Aparajita" panose="02020603050405020304" pitchFamily="18" charset="0"/>
                <a:cs typeface="Aparajita" panose="02020603050405020304" pitchFamily="18" charset="0"/>
              </a:rPr>
            </a:br>
            <a:endParaRPr lang="en-US" altLang="en-US" dirty="0"/>
          </a:p>
        </p:txBody>
      </p:sp>
      <p:sp>
        <p:nvSpPr>
          <p:cNvPr id="3078" name="Rectangle 3">
            <a:extLst>
              <a:ext uri="{FF2B5EF4-FFF2-40B4-BE49-F238E27FC236}">
                <a16:creationId xmlns:a16="http://schemas.microsoft.com/office/drawing/2014/main" xmlns="" id="{8FCE0C00-2ED5-4DE9-A789-B47BF571327C}"/>
              </a:ext>
            </a:extLst>
          </p:cNvPr>
          <p:cNvSpPr>
            <a:spLocks noGrp="1" noChangeArrowheads="1"/>
          </p:cNvSpPr>
          <p:nvPr>
            <p:ph type="body" idx="1"/>
          </p:nvPr>
        </p:nvSpPr>
        <p:spPr>
          <a:xfrm>
            <a:off x="197473" y="1338049"/>
            <a:ext cx="8749054" cy="4721225"/>
          </a:xfrm>
        </p:spPr>
        <p:txBody>
          <a:bodyPr anchor="t"/>
          <a:lstStyle/>
          <a:p>
            <a:pPr marL="400050" lvl="1" indent="0" eaLnBrk="1" hangingPunct="1">
              <a:lnSpc>
                <a:spcPct val="90000"/>
              </a:lnSpc>
              <a:buNone/>
            </a:pPr>
            <a:endParaRPr lang="en-US" altLang="en-US" dirty="0">
              <a:latin typeface="Times New Roman" panose="02020603050405020304" pitchFamily="18" charset="0"/>
              <a:cs typeface="Times New Roman" panose="02020603050405020304" pitchFamily="18" charset="0"/>
            </a:endParaRPr>
          </a:p>
          <a:p>
            <a:pPr eaLnBrk="1" hangingPunct="1">
              <a:lnSpc>
                <a:spcPct val="90000"/>
              </a:lnSpc>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This Charity App </a:t>
            </a:r>
            <a:r>
              <a:rPr lang="en-US" altLang="en-US" sz="2800" dirty="0">
                <a:latin typeface="Times New Roman" panose="02020603050405020304" pitchFamily="18" charset="0"/>
                <a:cs typeface="Times New Roman" panose="02020603050405020304" pitchFamily="18" charset="0"/>
              </a:rPr>
              <a:t>aims to help users with their charitable donations by giving them </a:t>
            </a:r>
            <a:r>
              <a:rPr lang="en-US" altLang="en-US" sz="2800" dirty="0" smtClean="0">
                <a:latin typeface="Times New Roman" panose="02020603050405020304" pitchFamily="18" charset="0"/>
                <a:cs typeface="Times New Roman" panose="02020603050405020304" pitchFamily="18" charset="0"/>
              </a:rPr>
              <a:t>a platform </a:t>
            </a:r>
            <a:r>
              <a:rPr lang="en-US" altLang="en-US" sz="2800" dirty="0">
                <a:latin typeface="Times New Roman" panose="02020603050405020304" pitchFamily="18" charset="0"/>
                <a:cs typeface="Times New Roman" panose="02020603050405020304" pitchFamily="18" charset="0"/>
              </a:rPr>
              <a:t>where they can find trustworthy charities and easily </a:t>
            </a:r>
            <a:r>
              <a:rPr lang="en-US" altLang="en-US" sz="2800" dirty="0" smtClean="0">
                <a:latin typeface="Times New Roman" panose="02020603050405020304" pitchFamily="18" charset="0"/>
                <a:cs typeface="Times New Roman" panose="02020603050405020304" pitchFamily="18" charset="0"/>
              </a:rPr>
              <a:t>donate to </a:t>
            </a:r>
            <a:r>
              <a:rPr lang="en-US" altLang="en-US" sz="2800" dirty="0">
                <a:latin typeface="Times New Roman" panose="02020603050405020304" pitchFamily="18" charset="0"/>
                <a:cs typeface="Times New Roman" panose="02020603050405020304" pitchFamily="18" charset="0"/>
              </a:rPr>
              <a:t>them. </a:t>
            </a:r>
            <a:endParaRPr lang="en-US" altLang="en-US" sz="2800" dirty="0" smtClean="0">
              <a:latin typeface="Times New Roman" panose="02020603050405020304" pitchFamily="18" charset="0"/>
              <a:cs typeface="Times New Roman" panose="02020603050405020304" pitchFamily="18" charset="0"/>
            </a:endParaRPr>
          </a:p>
          <a:p>
            <a:pPr eaLnBrk="1" hangingPunct="1">
              <a:lnSpc>
                <a:spcPct val="90000"/>
              </a:lnSpc>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This </a:t>
            </a:r>
            <a:r>
              <a:rPr lang="en-US" altLang="en-US" sz="2800" dirty="0">
                <a:latin typeface="Times New Roman" panose="02020603050405020304" pitchFamily="18" charset="0"/>
                <a:cs typeface="Times New Roman" panose="02020603050405020304" pitchFamily="18" charset="0"/>
              </a:rPr>
              <a:t>application is fully categorized with all types of charitable acts i.e. animal charity, food charity, women charity, clothes charity, etc. Users who donate to charity can get all information regarding specific charity type</a:t>
            </a:r>
            <a:r>
              <a:rPr lang="en-US" altLang="en-US" sz="2800" dirty="0" smtClean="0">
                <a:latin typeface="Times New Roman" panose="02020603050405020304" pitchFamily="18" charset="0"/>
                <a:cs typeface="Times New Roman" panose="02020603050405020304" pitchFamily="18" charset="0"/>
              </a:rPr>
              <a:t>.</a:t>
            </a:r>
          </a:p>
          <a:p>
            <a:pPr eaLnBrk="1" hangingPunct="1">
              <a:lnSpc>
                <a:spcPct val="9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provides an overview of various charity aid foundations. The users of this charity app may also view the donations made by them.</a:t>
            </a:r>
          </a:p>
          <a:p>
            <a:pPr eaLnBrk="1" hangingPunct="1">
              <a:lnSpc>
                <a:spcPct val="90000"/>
              </a:lnSpc>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en-US" sz="2800" dirty="0" smtClean="0">
                <a:latin typeface="Times New Roman" panose="02020603050405020304" pitchFamily="18" charset="0"/>
                <a:cs typeface="Times New Roman" panose="02020603050405020304" pitchFamily="18" charset="0"/>
              </a:rPr>
              <a:t> </a:t>
            </a:r>
            <a:endParaRPr lang="en-US" alt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3E57B-A81A-4B66-9C14-400F80165240}"/>
              </a:ext>
            </a:extLst>
          </p:cNvPr>
          <p:cNvSpPr>
            <a:spLocks noGrp="1"/>
          </p:cNvSpPr>
          <p:nvPr>
            <p:ph type="title"/>
          </p:nvPr>
        </p:nvSpPr>
        <p:spPr>
          <a:xfrm>
            <a:off x="457200" y="381000"/>
            <a:ext cx="8229600" cy="1143000"/>
          </a:xfrm>
        </p:spPr>
        <p:txBody>
          <a:bodyPr/>
          <a:lstStyle/>
          <a:p>
            <a:r>
              <a:rPr lang="en-US" altLang="en-US" sz="7200" dirty="0">
                <a:latin typeface="Times New Roman" panose="02020603050405020304" pitchFamily="18" charset="0"/>
                <a:cs typeface="Times New Roman" panose="02020603050405020304" pitchFamily="18" charset="0"/>
              </a:rPr>
              <a:t>   </a:t>
            </a:r>
            <a:r>
              <a:rPr lang="en-US" altLang="en-US" sz="5400" dirty="0">
                <a:latin typeface="Times New Roman" panose="02020603050405020304" pitchFamily="18" charset="0"/>
                <a:cs typeface="Times New Roman" panose="02020603050405020304" pitchFamily="18" charset="0"/>
              </a:rPr>
              <a:t>Project</a:t>
            </a:r>
            <a:r>
              <a:rPr lang="en-US" altLang="en-US" sz="6600" dirty="0">
                <a:latin typeface="Times New Roman" panose="02020603050405020304" pitchFamily="18" charset="0"/>
                <a:cs typeface="Times New Roman" panose="02020603050405020304" pitchFamily="18" charset="0"/>
              </a:rPr>
              <a:t> </a:t>
            </a:r>
            <a:r>
              <a:rPr lang="en-US" altLang="en-US" sz="5400" dirty="0">
                <a:latin typeface="Times New Roman" panose="02020603050405020304" pitchFamily="18" charset="0"/>
                <a:cs typeface="Times New Roman" panose="02020603050405020304" pitchFamily="18" charset="0"/>
              </a:rPr>
              <a:t>Idea</a:t>
            </a:r>
            <a:endParaRPr lang="en-IN"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D10864E-15B5-4B5E-B387-A45AB99B65C7}"/>
              </a:ext>
            </a:extLst>
          </p:cNvPr>
          <p:cNvSpPr>
            <a:spLocks noGrp="1"/>
          </p:cNvSpPr>
          <p:nvPr>
            <p:ph idx="1"/>
          </p:nvPr>
        </p:nvSpPr>
        <p:spPr>
          <a:xfrm>
            <a:off x="457200" y="1740871"/>
            <a:ext cx="8229600" cy="4525963"/>
          </a:xfrm>
        </p:spPr>
        <p:txBody>
          <a:bodyPr/>
          <a:lstStyle/>
          <a:p>
            <a:pPr eaLnBrk="1" hangingPunct="1">
              <a:lnSpc>
                <a:spcPct val="9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project is about designing an on-line donation management system to enable every person/household to donate anything easily. </a:t>
            </a:r>
            <a:endParaRPr lang="en-US" altLang="en-US" sz="2800" dirty="0" smtClean="0">
              <a:latin typeface="Times New Roman" panose="02020603050405020304" pitchFamily="18" charset="0"/>
              <a:cs typeface="Times New Roman" panose="02020603050405020304" pitchFamily="18" charset="0"/>
            </a:endParaRPr>
          </a:p>
          <a:p>
            <a:pPr eaLnBrk="1" hangingPunct="1">
              <a:lnSpc>
                <a:spcPct val="9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As many charity </a:t>
            </a:r>
            <a:r>
              <a:rPr lang="en-US" altLang="en-US" sz="2800" dirty="0" err="1">
                <a:latin typeface="Times New Roman" panose="02020603050405020304" pitchFamily="18" charset="0"/>
                <a:cs typeface="Times New Roman" panose="02020603050405020304" pitchFamily="18" charset="0"/>
              </a:rPr>
              <a:t>organisations</a:t>
            </a:r>
            <a:r>
              <a:rPr lang="en-US" altLang="en-US" sz="2800" dirty="0">
                <a:latin typeface="Times New Roman" panose="02020603050405020304" pitchFamily="18" charset="0"/>
                <a:cs typeface="Times New Roman" panose="02020603050405020304" pitchFamily="18" charset="0"/>
              </a:rPr>
              <a:t> are making a big effort to collect donations. It is quite costly and inefficient for charity </a:t>
            </a:r>
            <a:r>
              <a:rPr lang="en-US" altLang="en-US" sz="2800" dirty="0" err="1">
                <a:latin typeface="Times New Roman" panose="02020603050405020304" pitchFamily="18" charset="0"/>
                <a:cs typeface="Times New Roman" panose="02020603050405020304" pitchFamily="18" charset="0"/>
              </a:rPr>
              <a:t>organisations</a:t>
            </a:r>
            <a:r>
              <a:rPr lang="en-US" altLang="en-US" sz="2800" dirty="0">
                <a:latin typeface="Times New Roman" panose="02020603050405020304" pitchFamily="18" charset="0"/>
                <a:cs typeface="Times New Roman" panose="02020603050405020304" pitchFamily="18" charset="0"/>
              </a:rPr>
              <a:t> to do on-door envelope distribution and collection</a:t>
            </a:r>
            <a:r>
              <a:rPr lang="en-US" altLang="en-US" sz="2800" dirty="0" smtClean="0">
                <a:latin typeface="Times New Roman" panose="02020603050405020304" pitchFamily="18" charset="0"/>
                <a:cs typeface="Times New Roman" panose="02020603050405020304" pitchFamily="18" charset="0"/>
              </a:rPr>
              <a:t>.</a:t>
            </a:r>
          </a:p>
          <a:p>
            <a:pPr eaLnBrk="1" hangingPunct="1">
              <a:lnSpc>
                <a:spcPct val="90000"/>
              </a:lnSpc>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It helps </a:t>
            </a:r>
            <a:r>
              <a:rPr lang="en-US" altLang="en-US" sz="2800" dirty="0">
                <a:latin typeface="Times New Roman" panose="02020603050405020304" pitchFamily="18" charset="0"/>
                <a:cs typeface="Times New Roman" panose="02020603050405020304" pitchFamily="18" charset="0"/>
              </a:rPr>
              <a:t>charity </a:t>
            </a:r>
            <a:r>
              <a:rPr lang="en-US" altLang="en-US" sz="2800" dirty="0" err="1">
                <a:latin typeface="Times New Roman" panose="02020603050405020304" pitchFamily="18" charset="0"/>
                <a:cs typeface="Times New Roman" panose="02020603050405020304" pitchFamily="18" charset="0"/>
              </a:rPr>
              <a:t>organisations</a:t>
            </a:r>
            <a:r>
              <a:rPr lang="en-US" altLang="en-US" sz="2800" dirty="0">
                <a:latin typeface="Times New Roman" panose="02020603050405020304" pitchFamily="18" charset="0"/>
                <a:cs typeface="Times New Roman" panose="02020603050405020304" pitchFamily="18" charset="0"/>
              </a:rPr>
              <a:t> to provide better management of their resources and only make necessary door to door collections.</a:t>
            </a:r>
            <a:r>
              <a:rPr lang="en-US" altLang="en-US" sz="3200" dirty="0" smtClean="0">
                <a:latin typeface="Aparajita" panose="02020603050405020304" pitchFamily="18" charset="0"/>
                <a:cs typeface="Aparajita" panose="02020603050405020304" pitchFamily="18" charset="0"/>
              </a:rPr>
              <a:t>      </a:t>
            </a:r>
            <a:endParaRPr lang="en-IN" dirty="0"/>
          </a:p>
        </p:txBody>
      </p:sp>
      <p:sp>
        <p:nvSpPr>
          <p:cNvPr id="4" name="Date Placeholder 3">
            <a:extLst>
              <a:ext uri="{FF2B5EF4-FFF2-40B4-BE49-F238E27FC236}">
                <a16:creationId xmlns:a16="http://schemas.microsoft.com/office/drawing/2014/main" xmlns="" id="{2ED7DB51-10AE-4FC7-AAD2-0A8C86E56C67}"/>
              </a:ext>
            </a:extLst>
          </p:cNvPr>
          <p:cNvSpPr>
            <a:spLocks noGrp="1"/>
          </p:cNvSpPr>
          <p:nvPr>
            <p:ph type="dt" sz="half" idx="10"/>
          </p:nvPr>
        </p:nvSpPr>
        <p:spPr/>
        <p:txBody>
          <a:bodyPr/>
          <a:lstStyle/>
          <a:p>
            <a:pPr eaLnBrk="1" hangingPunct="1"/>
            <a:r>
              <a:rPr lang="en-US" altLang="en-US" dirty="0"/>
              <a:t>10/08/2021</a:t>
            </a:r>
          </a:p>
        </p:txBody>
      </p:sp>
      <p:sp>
        <p:nvSpPr>
          <p:cNvPr id="5" name="Footer Placeholder 4">
            <a:extLst>
              <a:ext uri="{FF2B5EF4-FFF2-40B4-BE49-F238E27FC236}">
                <a16:creationId xmlns:a16="http://schemas.microsoft.com/office/drawing/2014/main" xmlns="" id="{D53AEBAA-1D4A-430C-8E4D-C53737B2DF9F}"/>
              </a:ext>
            </a:extLst>
          </p:cNvPr>
          <p:cNvSpPr>
            <a:spLocks noGrp="1"/>
          </p:cNvSpPr>
          <p:nvPr>
            <p:ph type="ftr" sz="quarter" idx="11"/>
          </p:nvPr>
        </p:nvSpPr>
        <p:spPr/>
        <p:txBody>
          <a:bodyPr/>
          <a:lstStyle/>
          <a:p>
            <a:pPr>
              <a:defRPr/>
            </a:pPr>
            <a:r>
              <a:rPr lang="en-US"/>
              <a:t>Department Of Computer Engg.</a:t>
            </a:r>
          </a:p>
        </p:txBody>
      </p:sp>
      <p:sp>
        <p:nvSpPr>
          <p:cNvPr id="6" name="Slide Number Placeholder 5">
            <a:extLst>
              <a:ext uri="{FF2B5EF4-FFF2-40B4-BE49-F238E27FC236}">
                <a16:creationId xmlns:a16="http://schemas.microsoft.com/office/drawing/2014/main" xmlns="" id="{31BF522B-B1AB-47FD-9BBA-C3567D470302}"/>
              </a:ext>
            </a:extLst>
          </p:cNvPr>
          <p:cNvSpPr>
            <a:spLocks noGrp="1"/>
          </p:cNvSpPr>
          <p:nvPr>
            <p:ph type="sldNum" sz="quarter" idx="12"/>
          </p:nvPr>
        </p:nvSpPr>
        <p:spPr/>
        <p:txBody>
          <a:bodyPr/>
          <a:lstStyle/>
          <a:p>
            <a:fld id="{08CC41DC-3D17-47B1-943B-77B69538C2DD}" type="slidenum">
              <a:rPr lang="en-US" altLang="en-US" smtClean="0"/>
              <a:pPr/>
              <a:t>3</a:t>
            </a:fld>
            <a:endParaRPr lang="en-US" altLang="en-US"/>
          </a:p>
        </p:txBody>
      </p:sp>
    </p:spTree>
    <p:extLst>
      <p:ext uri="{BB962C8B-B14F-4D97-AF65-F5344CB8AC3E}">
        <p14:creationId xmlns:p14="http://schemas.microsoft.com/office/powerpoint/2010/main" val="417460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latin typeface="Times New Roman" panose="02020603050405020304" pitchFamily="18" charset="0"/>
                <a:cs typeface="Times New Roman" panose="02020603050405020304" pitchFamily="18" charset="0"/>
              </a:rPr>
              <a:t>Flow Diagram</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smtClean="0"/>
              <a:t>23/04/2018</a:t>
            </a:r>
            <a:endParaRPr lang="en-US"/>
          </a:p>
        </p:txBody>
      </p:sp>
      <p:sp>
        <p:nvSpPr>
          <p:cNvPr id="5" name="Footer Placeholder 4"/>
          <p:cNvSpPr>
            <a:spLocks noGrp="1"/>
          </p:cNvSpPr>
          <p:nvPr>
            <p:ph type="ftr" sz="quarter" idx="11"/>
          </p:nvPr>
        </p:nvSpPr>
        <p:spPr/>
        <p:txBody>
          <a:bodyPr/>
          <a:lstStyle/>
          <a:p>
            <a:pPr>
              <a:defRPr/>
            </a:pPr>
            <a:r>
              <a:rPr lang="en-US" smtClean="0"/>
              <a:t>Department Of Computer Engg.</a:t>
            </a:r>
            <a:endParaRPr lang="en-US"/>
          </a:p>
        </p:txBody>
      </p:sp>
      <p:sp>
        <p:nvSpPr>
          <p:cNvPr id="6" name="Slide Number Placeholder 5"/>
          <p:cNvSpPr>
            <a:spLocks noGrp="1"/>
          </p:cNvSpPr>
          <p:nvPr>
            <p:ph type="sldNum" sz="quarter" idx="12"/>
          </p:nvPr>
        </p:nvSpPr>
        <p:spPr/>
        <p:txBody>
          <a:bodyPr/>
          <a:lstStyle/>
          <a:p>
            <a:fld id="{08CC41DC-3D17-47B1-943B-77B69538C2DD}" type="slidenum">
              <a:rPr lang="en-US" altLang="en-US" smtClean="0"/>
              <a:pPr/>
              <a:t>4</a:t>
            </a:fld>
            <a:endParaRPr lang="en-US" altLang="en-US"/>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393" y="1223494"/>
            <a:ext cx="3250807" cy="5027853"/>
          </a:xfrm>
        </p:spPr>
      </p:pic>
    </p:spTree>
    <p:extLst>
      <p:ext uri="{BB962C8B-B14F-4D97-AF65-F5344CB8AC3E}">
        <p14:creationId xmlns:p14="http://schemas.microsoft.com/office/powerpoint/2010/main" val="3675407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0D552-6382-4649-9AD6-45920589368B}"/>
              </a:ext>
            </a:extLst>
          </p:cNvPr>
          <p:cNvSpPr>
            <a:spLocks noGrp="1"/>
          </p:cNvSpPr>
          <p:nvPr>
            <p:ph type="title"/>
          </p:nvPr>
        </p:nvSpPr>
        <p:spPr>
          <a:xfrm>
            <a:off x="457200" y="341575"/>
            <a:ext cx="8229600" cy="1143000"/>
          </a:xfrm>
        </p:spPr>
        <p:txBody>
          <a:bodyPr/>
          <a:lstStyle/>
          <a:p>
            <a:r>
              <a:rPr lang="en-US" sz="4800" dirty="0" smtClean="0">
                <a:latin typeface="Times New Roman" panose="02020603050405020304" pitchFamily="18" charset="0"/>
                <a:cs typeface="Times New Roman" panose="02020603050405020304" pitchFamily="18" charset="0"/>
              </a:rPr>
              <a:t>         Experiment Results</a:t>
            </a:r>
            <a:endParaRPr lang="en-IN" sz="4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8E3F2DA-6182-4B21-B155-47260BAC9E0D}"/>
              </a:ext>
            </a:extLst>
          </p:cNvPr>
          <p:cNvSpPr>
            <a:spLocks noGrp="1"/>
          </p:cNvSpPr>
          <p:nvPr>
            <p:ph type="dt" sz="half" idx="10"/>
          </p:nvPr>
        </p:nvSpPr>
        <p:spPr/>
        <p:txBody>
          <a:bodyPr/>
          <a:lstStyle/>
          <a:p>
            <a:pPr eaLnBrk="1" hangingPunct="1"/>
            <a:r>
              <a:rPr lang="en-US" altLang="en-US" dirty="0"/>
              <a:t>10/08/2021</a:t>
            </a:r>
          </a:p>
        </p:txBody>
      </p:sp>
      <p:sp>
        <p:nvSpPr>
          <p:cNvPr id="5" name="Footer Placeholder 4">
            <a:extLst>
              <a:ext uri="{FF2B5EF4-FFF2-40B4-BE49-F238E27FC236}">
                <a16:creationId xmlns:a16="http://schemas.microsoft.com/office/drawing/2014/main" xmlns="" id="{40C1821A-E9F3-4AC2-AF1F-3420AAE21BB5}"/>
              </a:ext>
            </a:extLst>
          </p:cNvPr>
          <p:cNvSpPr>
            <a:spLocks noGrp="1"/>
          </p:cNvSpPr>
          <p:nvPr>
            <p:ph type="ftr" sz="quarter" idx="11"/>
          </p:nvPr>
        </p:nvSpPr>
        <p:spPr/>
        <p:txBody>
          <a:bodyPr/>
          <a:lstStyle/>
          <a:p>
            <a:pPr>
              <a:defRPr/>
            </a:pPr>
            <a:r>
              <a:rPr lang="en-US"/>
              <a:t>Department Of Computer Engg.</a:t>
            </a:r>
          </a:p>
        </p:txBody>
      </p:sp>
      <p:sp>
        <p:nvSpPr>
          <p:cNvPr id="6" name="Slide Number Placeholder 5">
            <a:extLst>
              <a:ext uri="{FF2B5EF4-FFF2-40B4-BE49-F238E27FC236}">
                <a16:creationId xmlns:a16="http://schemas.microsoft.com/office/drawing/2014/main" xmlns="" id="{3B69AC9F-AA00-4CEC-A1D9-D59E571F232B}"/>
              </a:ext>
            </a:extLst>
          </p:cNvPr>
          <p:cNvSpPr>
            <a:spLocks noGrp="1"/>
          </p:cNvSpPr>
          <p:nvPr>
            <p:ph type="sldNum" sz="quarter" idx="12"/>
          </p:nvPr>
        </p:nvSpPr>
        <p:spPr/>
        <p:txBody>
          <a:bodyPr/>
          <a:lstStyle/>
          <a:p>
            <a:fld id="{08CC41DC-3D17-47B1-943B-77B69538C2DD}" type="slidenum">
              <a:rPr lang="en-US" altLang="en-US" smtClean="0"/>
              <a:pPr/>
              <a:t>5</a:t>
            </a:fld>
            <a:endParaRPr lang="en-US" altLang="en-US"/>
          </a:p>
        </p:txBody>
      </p:sp>
      <p:sp>
        <p:nvSpPr>
          <p:cNvPr id="9" name="TextBox 8">
            <a:extLst>
              <a:ext uri="{FF2B5EF4-FFF2-40B4-BE49-F238E27FC236}">
                <a16:creationId xmlns:a16="http://schemas.microsoft.com/office/drawing/2014/main" xmlns="" id="{BCB56E83-270F-4CD8-960C-2ECC299C0F4C}"/>
              </a:ext>
            </a:extLst>
          </p:cNvPr>
          <p:cNvSpPr txBox="1"/>
          <p:nvPr/>
        </p:nvSpPr>
        <p:spPr>
          <a:xfrm flipH="1">
            <a:off x="4267201" y="2514600"/>
            <a:ext cx="304800" cy="423863"/>
          </a:xfrm>
          <a:prstGeom prst="rect">
            <a:avLst/>
          </a:prstGeom>
          <a:noFill/>
        </p:spPr>
        <p:txBody>
          <a:bodyPr wrap="square" rtlCol="0">
            <a:spAutoFit/>
          </a:bodyPr>
          <a:lstStyle/>
          <a:p>
            <a:endParaRPr lang="en-IN" dirty="0"/>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2000" y="1556768"/>
            <a:ext cx="2233126" cy="4525963"/>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3371340" y="1539986"/>
            <a:ext cx="2232000" cy="4525200"/>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5979554" y="1556768"/>
            <a:ext cx="2232000" cy="4525200"/>
          </a:xfrm>
          <a:prstGeom prst="rect">
            <a:avLst/>
          </a:prstGeom>
        </p:spPr>
      </p:pic>
    </p:spTree>
    <p:extLst>
      <p:ext uri="{BB962C8B-B14F-4D97-AF65-F5344CB8AC3E}">
        <p14:creationId xmlns:p14="http://schemas.microsoft.com/office/powerpoint/2010/main" val="680525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251" y="309161"/>
            <a:ext cx="8229600" cy="1143000"/>
          </a:xfrm>
        </p:spPr>
        <p:txBody>
          <a:bodyPr/>
          <a:lstStyle/>
          <a:p>
            <a:r>
              <a:rPr lang="en-US" dirty="0" smtClean="0">
                <a:latin typeface="Times New Roman" panose="02020603050405020304" pitchFamily="18" charset="0"/>
                <a:cs typeface="Times New Roman" panose="02020603050405020304" pitchFamily="18" charset="0"/>
              </a:rPr>
              <a:t>    Experiment </a:t>
            </a:r>
            <a:r>
              <a:rPr lang="en-US" dirty="0">
                <a:latin typeface="Times New Roman" panose="02020603050405020304" pitchFamily="18" charset="0"/>
                <a:cs typeface="Times New Roman" panose="02020603050405020304" pitchFamily="18" charset="0"/>
              </a:rPr>
              <a:t>Results</a:t>
            </a:r>
            <a:endParaRPr lang="en-IN" dirty="0"/>
          </a:p>
        </p:txBody>
      </p:sp>
      <p:sp>
        <p:nvSpPr>
          <p:cNvPr id="4" name="Date Placeholder 3"/>
          <p:cNvSpPr>
            <a:spLocks noGrp="1"/>
          </p:cNvSpPr>
          <p:nvPr>
            <p:ph type="dt" sz="half" idx="10"/>
          </p:nvPr>
        </p:nvSpPr>
        <p:spPr/>
        <p:txBody>
          <a:bodyPr/>
          <a:lstStyle/>
          <a:p>
            <a:pPr>
              <a:defRPr/>
            </a:pPr>
            <a:r>
              <a:rPr lang="en-US" smtClean="0"/>
              <a:t>23/04/2018</a:t>
            </a:r>
            <a:endParaRPr lang="en-US"/>
          </a:p>
        </p:txBody>
      </p:sp>
      <p:sp>
        <p:nvSpPr>
          <p:cNvPr id="5" name="Footer Placeholder 4"/>
          <p:cNvSpPr>
            <a:spLocks noGrp="1"/>
          </p:cNvSpPr>
          <p:nvPr>
            <p:ph type="ftr" sz="quarter" idx="11"/>
          </p:nvPr>
        </p:nvSpPr>
        <p:spPr/>
        <p:txBody>
          <a:bodyPr/>
          <a:lstStyle/>
          <a:p>
            <a:pPr>
              <a:defRPr/>
            </a:pPr>
            <a:r>
              <a:rPr lang="en-US" smtClean="0"/>
              <a:t>Department Of Computer Engg.</a:t>
            </a:r>
            <a:endParaRPr lang="en-US"/>
          </a:p>
        </p:txBody>
      </p:sp>
      <p:sp>
        <p:nvSpPr>
          <p:cNvPr id="6" name="Slide Number Placeholder 5"/>
          <p:cNvSpPr>
            <a:spLocks noGrp="1"/>
          </p:cNvSpPr>
          <p:nvPr>
            <p:ph type="sldNum" sz="quarter" idx="12"/>
          </p:nvPr>
        </p:nvSpPr>
        <p:spPr/>
        <p:txBody>
          <a:bodyPr/>
          <a:lstStyle/>
          <a:p>
            <a:fld id="{08CC41DC-3D17-47B1-943B-77B69538C2DD}" type="slidenum">
              <a:rPr lang="en-US" altLang="en-US" smtClean="0"/>
              <a:pPr/>
              <a:t>6</a:t>
            </a:fld>
            <a:endParaRPr lang="en-US" alt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5800" y="1572832"/>
            <a:ext cx="2232000" cy="4525963"/>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366215" y="1572832"/>
            <a:ext cx="2232000" cy="452520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6046631" y="1572832"/>
            <a:ext cx="2232000" cy="4525200"/>
          </a:xfrm>
          <a:prstGeom prst="rect">
            <a:avLst/>
          </a:prstGeom>
        </p:spPr>
      </p:pic>
    </p:spTree>
    <p:extLst>
      <p:ext uri="{BB962C8B-B14F-4D97-AF65-F5344CB8AC3E}">
        <p14:creationId xmlns:p14="http://schemas.microsoft.com/office/powerpoint/2010/main" val="352553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lstStyle/>
          <a:p>
            <a:r>
              <a:rPr lang="en-US" dirty="0" smtClean="0">
                <a:latin typeface="Times New Roman" panose="02020603050405020304" pitchFamily="18" charset="0"/>
                <a:cs typeface="Times New Roman" panose="02020603050405020304" pitchFamily="18" charset="0"/>
              </a:rPr>
              <a:t>   Experiment </a:t>
            </a:r>
            <a:r>
              <a:rPr lang="en-US" dirty="0">
                <a:latin typeface="Times New Roman" panose="02020603050405020304" pitchFamily="18" charset="0"/>
                <a:cs typeface="Times New Roman" panose="02020603050405020304" pitchFamily="18" charset="0"/>
              </a:rPr>
              <a:t>Results</a:t>
            </a:r>
            <a:endParaRPr lang="en-IN" dirty="0"/>
          </a:p>
        </p:txBody>
      </p:sp>
      <p:sp>
        <p:nvSpPr>
          <p:cNvPr id="4" name="Date Placeholder 3"/>
          <p:cNvSpPr>
            <a:spLocks noGrp="1"/>
          </p:cNvSpPr>
          <p:nvPr>
            <p:ph type="dt" sz="half" idx="10"/>
          </p:nvPr>
        </p:nvSpPr>
        <p:spPr/>
        <p:txBody>
          <a:bodyPr/>
          <a:lstStyle/>
          <a:p>
            <a:pPr>
              <a:defRPr/>
            </a:pPr>
            <a:r>
              <a:rPr lang="en-US" smtClean="0"/>
              <a:t>23/04/2018</a:t>
            </a:r>
            <a:endParaRPr lang="en-US"/>
          </a:p>
        </p:txBody>
      </p:sp>
      <p:sp>
        <p:nvSpPr>
          <p:cNvPr id="5" name="Footer Placeholder 4"/>
          <p:cNvSpPr>
            <a:spLocks noGrp="1"/>
          </p:cNvSpPr>
          <p:nvPr>
            <p:ph type="ftr" sz="quarter" idx="11"/>
          </p:nvPr>
        </p:nvSpPr>
        <p:spPr/>
        <p:txBody>
          <a:bodyPr/>
          <a:lstStyle/>
          <a:p>
            <a:pPr>
              <a:defRPr/>
            </a:pPr>
            <a:r>
              <a:rPr lang="en-US" smtClean="0"/>
              <a:t>Department Of Computer Engg.</a:t>
            </a:r>
            <a:endParaRPr lang="en-US"/>
          </a:p>
        </p:txBody>
      </p:sp>
      <p:sp>
        <p:nvSpPr>
          <p:cNvPr id="6" name="Slide Number Placeholder 5"/>
          <p:cNvSpPr>
            <a:spLocks noGrp="1"/>
          </p:cNvSpPr>
          <p:nvPr>
            <p:ph type="sldNum" sz="quarter" idx="12"/>
          </p:nvPr>
        </p:nvSpPr>
        <p:spPr/>
        <p:txBody>
          <a:bodyPr/>
          <a:lstStyle/>
          <a:p>
            <a:fld id="{08CC41DC-3D17-47B1-943B-77B69538C2DD}" type="slidenum">
              <a:rPr lang="en-US" altLang="en-US" smtClean="0"/>
              <a:pPr/>
              <a:t>7</a:t>
            </a:fld>
            <a:endParaRPr lang="en-US" altLang="en-US"/>
          </a:p>
        </p:txBody>
      </p:sp>
      <p:pic>
        <p:nvPicPr>
          <p:cNvPr id="7" name="Content Placeholder 6"/>
          <p:cNvPicPr>
            <a:picLocks noGrp="1"/>
          </p:cNvPicPr>
          <p:nvPr>
            <p:ph idx="1"/>
          </p:nvPr>
        </p:nvPicPr>
        <p:blipFill rotWithShape="1">
          <a:blip r:embed="rId2"/>
          <a:srcRect l="10889" r="8890" b="1237"/>
          <a:stretch/>
        </p:blipFill>
        <p:spPr bwMode="auto">
          <a:xfrm>
            <a:off x="762000" y="1512262"/>
            <a:ext cx="2232000" cy="4525963"/>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extLst>
              <a:ext uri="{28A0092B-C50C-407E-A947-70E740481C1C}">
                <a14:useLocalDpi xmlns:a14="http://schemas.microsoft.com/office/drawing/2010/main" val="0"/>
              </a:ext>
            </a:extLst>
          </a:blip>
          <a:srcRect l="1846" r="2656"/>
          <a:stretch/>
        </p:blipFill>
        <p:spPr bwMode="auto">
          <a:xfrm>
            <a:off x="3456000" y="1512262"/>
            <a:ext cx="2232000" cy="4525200"/>
          </a:xfrm>
          <a:prstGeom prst="rect">
            <a:avLst/>
          </a:prstGeom>
          <a:noFill/>
          <a:ln>
            <a:noFill/>
          </a:ln>
          <a:extLst>
            <a:ext uri="{53640926-AAD7-44D8-BBD7-CCE9431645EC}">
              <a14:shadowObscured xmlns:a14="http://schemas.microsoft.com/office/drawing/2010/main"/>
            </a:ext>
          </a:extLst>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6150000" y="1512262"/>
            <a:ext cx="2232000" cy="4525200"/>
          </a:xfrm>
          <a:prstGeom prst="rect">
            <a:avLst/>
          </a:prstGeom>
          <a:noFill/>
        </p:spPr>
      </p:pic>
    </p:spTree>
    <p:extLst>
      <p:ext uri="{BB962C8B-B14F-4D97-AF65-F5344CB8AC3E}">
        <p14:creationId xmlns:p14="http://schemas.microsoft.com/office/powerpoint/2010/main" val="300106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9663"/>
            <a:ext cx="8229600" cy="1143000"/>
          </a:xfrm>
        </p:spPr>
        <p:txBody>
          <a:bodyPr/>
          <a:lstStyle/>
          <a:p>
            <a:r>
              <a:rPr lang="en-US" dirty="0">
                <a:latin typeface="Times New Roman" panose="02020603050405020304" pitchFamily="18" charset="0"/>
                <a:cs typeface="Times New Roman" panose="02020603050405020304" pitchFamily="18" charset="0"/>
              </a:rPr>
              <a:t>Experiment Results</a:t>
            </a:r>
            <a:endParaRPr lang="en-IN" dirty="0"/>
          </a:p>
        </p:txBody>
      </p:sp>
      <p:sp>
        <p:nvSpPr>
          <p:cNvPr id="4" name="Date Placeholder 3"/>
          <p:cNvSpPr>
            <a:spLocks noGrp="1"/>
          </p:cNvSpPr>
          <p:nvPr>
            <p:ph type="dt" sz="half" idx="10"/>
          </p:nvPr>
        </p:nvSpPr>
        <p:spPr/>
        <p:txBody>
          <a:bodyPr/>
          <a:lstStyle/>
          <a:p>
            <a:pPr>
              <a:defRPr/>
            </a:pPr>
            <a:r>
              <a:rPr lang="en-US" smtClean="0"/>
              <a:t>23/04/2018</a:t>
            </a:r>
            <a:endParaRPr lang="en-US"/>
          </a:p>
        </p:txBody>
      </p:sp>
      <p:sp>
        <p:nvSpPr>
          <p:cNvPr id="5" name="Footer Placeholder 4"/>
          <p:cNvSpPr>
            <a:spLocks noGrp="1"/>
          </p:cNvSpPr>
          <p:nvPr>
            <p:ph type="ftr" sz="quarter" idx="11"/>
          </p:nvPr>
        </p:nvSpPr>
        <p:spPr/>
        <p:txBody>
          <a:bodyPr/>
          <a:lstStyle/>
          <a:p>
            <a:pPr>
              <a:defRPr/>
            </a:pPr>
            <a:r>
              <a:rPr lang="en-US" smtClean="0"/>
              <a:t>Department Of Computer Engg.</a:t>
            </a:r>
            <a:endParaRPr lang="en-US"/>
          </a:p>
        </p:txBody>
      </p:sp>
      <p:sp>
        <p:nvSpPr>
          <p:cNvPr id="6" name="Slide Number Placeholder 5"/>
          <p:cNvSpPr>
            <a:spLocks noGrp="1"/>
          </p:cNvSpPr>
          <p:nvPr>
            <p:ph type="sldNum" sz="quarter" idx="12"/>
          </p:nvPr>
        </p:nvSpPr>
        <p:spPr/>
        <p:txBody>
          <a:bodyPr/>
          <a:lstStyle/>
          <a:p>
            <a:fld id="{08CC41DC-3D17-47B1-943B-77B69538C2DD}" type="slidenum">
              <a:rPr lang="en-US" altLang="en-US" smtClean="0"/>
              <a:pPr/>
              <a:t>8</a:t>
            </a:fld>
            <a:endParaRPr lang="en-US" alt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94367" y="1568450"/>
            <a:ext cx="2232000" cy="4525963"/>
          </a:xfrm>
          <a:prstGeom prst="rect">
            <a:avLst/>
          </a:prstGeom>
        </p:spPr>
      </p:pic>
      <p:pic>
        <p:nvPicPr>
          <p:cNvPr id="8" name="Picture 7"/>
          <p:cNvPicPr/>
          <p:nvPr/>
        </p:nvPicPr>
        <p:blipFill rotWithShape="1">
          <a:blip r:embed="rId3">
            <a:extLst>
              <a:ext uri="{28A0092B-C50C-407E-A947-70E740481C1C}">
                <a14:useLocalDpi xmlns:a14="http://schemas.microsoft.com/office/drawing/2010/main" val="0"/>
              </a:ext>
            </a:extLst>
          </a:blip>
          <a:srcRect l="2095"/>
          <a:stretch/>
        </p:blipFill>
        <p:spPr bwMode="auto">
          <a:xfrm>
            <a:off x="3427023" y="1568450"/>
            <a:ext cx="2232000" cy="4525200"/>
          </a:xfrm>
          <a:prstGeom prst="rect">
            <a:avLst/>
          </a:prstGeom>
          <a:ln>
            <a:noFill/>
          </a:ln>
          <a:extLst>
            <a:ext uri="{53640926-AAD7-44D8-BBD7-CCE9431645EC}">
              <a14:shadowObscured xmlns:a14="http://schemas.microsoft.com/office/drawing/2010/main"/>
            </a:ext>
          </a:extLst>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6019800" y="1568450"/>
            <a:ext cx="2232000" cy="4525200"/>
          </a:xfrm>
          <a:prstGeom prst="rect">
            <a:avLst/>
          </a:prstGeom>
        </p:spPr>
      </p:pic>
    </p:spTree>
    <p:extLst>
      <p:ext uri="{BB962C8B-B14F-4D97-AF65-F5344CB8AC3E}">
        <p14:creationId xmlns:p14="http://schemas.microsoft.com/office/powerpoint/2010/main" val="346480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9762"/>
            <a:ext cx="8229600" cy="1143000"/>
          </a:xfrm>
        </p:spPr>
        <p:txBody>
          <a:bodyPr/>
          <a:lstStyle/>
          <a:p>
            <a:r>
              <a:rPr lang="en-US" dirty="0">
                <a:latin typeface="Times New Roman" panose="02020603050405020304" pitchFamily="18" charset="0"/>
                <a:cs typeface="Times New Roman" panose="02020603050405020304" pitchFamily="18" charset="0"/>
              </a:rPr>
              <a:t>Experiment Results</a:t>
            </a:r>
            <a:endParaRPr lang="en-IN" dirty="0"/>
          </a:p>
        </p:txBody>
      </p:sp>
      <p:sp>
        <p:nvSpPr>
          <p:cNvPr id="4" name="Date Placeholder 3"/>
          <p:cNvSpPr>
            <a:spLocks noGrp="1"/>
          </p:cNvSpPr>
          <p:nvPr>
            <p:ph type="dt" sz="half" idx="10"/>
          </p:nvPr>
        </p:nvSpPr>
        <p:spPr/>
        <p:txBody>
          <a:bodyPr/>
          <a:lstStyle/>
          <a:p>
            <a:pPr>
              <a:defRPr/>
            </a:pPr>
            <a:r>
              <a:rPr lang="en-US" smtClean="0"/>
              <a:t>23/04/2018</a:t>
            </a:r>
            <a:endParaRPr lang="en-US"/>
          </a:p>
        </p:txBody>
      </p:sp>
      <p:sp>
        <p:nvSpPr>
          <p:cNvPr id="5" name="Footer Placeholder 4"/>
          <p:cNvSpPr>
            <a:spLocks noGrp="1"/>
          </p:cNvSpPr>
          <p:nvPr>
            <p:ph type="ftr" sz="quarter" idx="11"/>
          </p:nvPr>
        </p:nvSpPr>
        <p:spPr/>
        <p:txBody>
          <a:bodyPr/>
          <a:lstStyle/>
          <a:p>
            <a:pPr>
              <a:defRPr/>
            </a:pPr>
            <a:r>
              <a:rPr lang="en-US" smtClean="0"/>
              <a:t>Department Of Computer Engg.</a:t>
            </a:r>
            <a:endParaRPr lang="en-US"/>
          </a:p>
        </p:txBody>
      </p:sp>
      <p:sp>
        <p:nvSpPr>
          <p:cNvPr id="6" name="Slide Number Placeholder 5"/>
          <p:cNvSpPr>
            <a:spLocks noGrp="1"/>
          </p:cNvSpPr>
          <p:nvPr>
            <p:ph type="sldNum" sz="quarter" idx="12"/>
          </p:nvPr>
        </p:nvSpPr>
        <p:spPr/>
        <p:txBody>
          <a:bodyPr/>
          <a:lstStyle/>
          <a:p>
            <a:fld id="{08CC41DC-3D17-47B1-943B-77B69538C2DD}" type="slidenum">
              <a:rPr lang="en-US" altLang="en-US" smtClean="0"/>
              <a:pPr/>
              <a:t>9</a:t>
            </a:fld>
            <a:endParaRPr lang="en-US" altLang="en-US"/>
          </a:p>
        </p:txBody>
      </p:sp>
      <p:pic>
        <p:nvPicPr>
          <p:cNvPr id="7" name="Content Placeholder 6"/>
          <p:cNvPicPr>
            <a:picLocks noGrp="1"/>
          </p:cNvPicPr>
          <p:nvPr>
            <p:ph idx="1"/>
          </p:nvPr>
        </p:nvPicPr>
        <p:blipFill rotWithShape="1">
          <a:blip r:embed="rId2">
            <a:extLst>
              <a:ext uri="{28A0092B-C50C-407E-A947-70E740481C1C}">
                <a14:useLocalDpi xmlns:a14="http://schemas.microsoft.com/office/drawing/2010/main" val="0"/>
              </a:ext>
            </a:extLst>
          </a:blip>
          <a:srcRect l="7065" r="7065" b="1843"/>
          <a:stretch/>
        </p:blipFill>
        <p:spPr bwMode="auto">
          <a:xfrm>
            <a:off x="890054" y="1606012"/>
            <a:ext cx="2232000" cy="4525963"/>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3">
            <a:extLst>
              <a:ext uri="{28A0092B-C50C-407E-A947-70E740481C1C}">
                <a14:useLocalDpi xmlns:a14="http://schemas.microsoft.com/office/drawing/2010/main" val="0"/>
              </a:ext>
            </a:extLst>
          </a:blip>
          <a:srcRect l="7610" r="6793" b="1909"/>
          <a:stretch/>
        </p:blipFill>
        <p:spPr bwMode="auto">
          <a:xfrm>
            <a:off x="3456000" y="1624639"/>
            <a:ext cx="2232000" cy="4525200"/>
          </a:xfrm>
          <a:prstGeom prst="rect">
            <a:avLst/>
          </a:prstGeom>
          <a:ln>
            <a:noFill/>
          </a:ln>
          <a:extLst>
            <a:ext uri="{53640926-AAD7-44D8-BBD7-CCE9431645EC}">
              <a14:shadowObscured xmlns:a14="http://schemas.microsoft.com/office/drawing/2010/main"/>
            </a:ext>
          </a:extLst>
        </p:spPr>
      </p:pic>
      <p:pic>
        <p:nvPicPr>
          <p:cNvPr id="9" name="Picture 8"/>
          <p:cNvPicPr/>
          <p:nvPr/>
        </p:nvPicPr>
        <p:blipFill rotWithShape="1">
          <a:blip r:embed="rId4">
            <a:extLst>
              <a:ext uri="{28A0092B-C50C-407E-A947-70E740481C1C}">
                <a14:useLocalDpi xmlns:a14="http://schemas.microsoft.com/office/drawing/2010/main" val="0"/>
              </a:ext>
            </a:extLst>
          </a:blip>
          <a:srcRect l="7337" r="7337" b="1190"/>
          <a:stretch/>
        </p:blipFill>
        <p:spPr bwMode="auto">
          <a:xfrm>
            <a:off x="6019800" y="1624639"/>
            <a:ext cx="2232000" cy="4525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249362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TotalTime>
  <Words>437</Words>
  <Application>Microsoft Office PowerPoint</Application>
  <PresentationFormat>On-screen Show (4:3)</PresentationFormat>
  <Paragraphs>100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Aparajita</vt:lpstr>
      <vt:lpstr>Arial</vt:lpstr>
      <vt:lpstr>Calibri</vt:lpstr>
      <vt:lpstr>Times New Roman</vt:lpstr>
      <vt:lpstr>Default Design</vt:lpstr>
      <vt:lpstr>Charity App</vt:lpstr>
      <vt:lpstr>    Introduction  </vt:lpstr>
      <vt:lpstr>   Project Idea</vt:lpstr>
      <vt:lpstr>Flow Diagram</vt:lpstr>
      <vt:lpstr>         Experiment Results</vt:lpstr>
      <vt:lpstr>    Experiment Results</vt:lpstr>
      <vt:lpstr>   Experiment Results</vt:lpstr>
      <vt:lpstr>Experiment Results</vt:lpstr>
      <vt:lpstr>Experiment Results</vt:lpstr>
      <vt:lpstr>Experiment Results</vt:lpstr>
      <vt:lpstr>Experiment Results</vt:lpstr>
      <vt:lpstr>Experiment Results</vt:lpstr>
      <vt:lpstr>Experiment Results</vt:lpstr>
      <vt:lpstr>            Software Requirements</vt:lpstr>
      <vt:lpstr>    Applications </vt:lpstr>
      <vt:lpstr>    Conclusion  </vt:lpstr>
      <vt:lpstr>PowerPoint Presentation</vt:lpstr>
    </vt:vector>
  </TitlesOfParts>
  <Company>SIES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SIES</dc:creator>
  <cp:lastModifiedBy>Admin</cp:lastModifiedBy>
  <cp:revision>42</cp:revision>
  <dcterms:created xsi:type="dcterms:W3CDTF">2018-04-18T09:57:44Z</dcterms:created>
  <dcterms:modified xsi:type="dcterms:W3CDTF">2021-08-12T05:35:22Z</dcterms:modified>
</cp:coreProperties>
</file>