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7"/>
  </p:notesMasterIdLst>
  <p:sldIdLst>
    <p:sldId id="256" r:id="rId3"/>
    <p:sldId id="266" r:id="rId4"/>
    <p:sldId id="257" r:id="rId5"/>
    <p:sldId id="258" r:id="rId6"/>
    <p:sldId id="259" r:id="rId7"/>
    <p:sldId id="260" r:id="rId8"/>
    <p:sldId id="261" r:id="rId9"/>
    <p:sldId id="262" r:id="rId10"/>
    <p:sldId id="263" r:id="rId11"/>
    <p:sldId id="267" r:id="rId12"/>
    <p:sldId id="270" r:id="rId13"/>
    <p:sldId id="268" r:id="rId14"/>
    <p:sldId id="271"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HANVI MANGE" userId="379fd3d5fbf5298e" providerId="LiveId" clId="{97737D36-E16C-4B71-9386-D8DC974EDECE}"/>
    <pc:docChg chg="custSel modSld">
      <pc:chgData name="JHANVI MANGE" userId="379fd3d5fbf5298e" providerId="LiveId" clId="{97737D36-E16C-4B71-9386-D8DC974EDECE}" dt="2020-12-14T15:43:10.735" v="10" actId="14100"/>
      <pc:docMkLst>
        <pc:docMk/>
      </pc:docMkLst>
      <pc:sldChg chg="addSp delSp modSp mod">
        <pc:chgData name="JHANVI MANGE" userId="379fd3d5fbf5298e" providerId="LiveId" clId="{97737D36-E16C-4B71-9386-D8DC974EDECE}" dt="2020-12-14T15:43:10.735" v="10" actId="14100"/>
        <pc:sldMkLst>
          <pc:docMk/>
          <pc:sldMk cId="0" sldId="267"/>
        </pc:sldMkLst>
        <pc:spChg chg="add del mod">
          <ac:chgData name="JHANVI MANGE" userId="379fd3d5fbf5298e" providerId="LiveId" clId="{97737D36-E16C-4B71-9386-D8DC974EDECE}" dt="2020-12-14T15:43:04.665" v="8" actId="931"/>
          <ac:spMkLst>
            <pc:docMk/>
            <pc:sldMk cId="0" sldId="267"/>
            <ac:spMk id="4" creationId="{F620F47F-08FB-448A-A501-B8C88A086FC1}"/>
          </ac:spMkLst>
        </pc:spChg>
        <pc:picChg chg="del">
          <ac:chgData name="JHANVI MANGE" userId="379fd3d5fbf5298e" providerId="LiveId" clId="{97737D36-E16C-4B71-9386-D8DC974EDECE}" dt="2020-12-14T15:42:39.022" v="4" actId="21"/>
          <ac:picMkLst>
            <pc:docMk/>
            <pc:sldMk cId="0" sldId="267"/>
            <ac:picMk id="2" creationId="{00000000-0000-0000-0000-000000000000}"/>
          </ac:picMkLst>
        </pc:picChg>
        <pc:picChg chg="add mod">
          <ac:chgData name="JHANVI MANGE" userId="379fd3d5fbf5298e" providerId="LiveId" clId="{97737D36-E16C-4B71-9386-D8DC974EDECE}" dt="2020-12-14T15:43:10.735" v="10" actId="14100"/>
          <ac:picMkLst>
            <pc:docMk/>
            <pc:sldMk cId="0" sldId="267"/>
            <ac:picMk id="6" creationId="{7A2AACD1-21F5-4874-BD48-7AA3FA8CE3F1}"/>
          </ac:picMkLst>
        </pc:picChg>
      </pc:sldChg>
      <pc:sldChg chg="modSp mod">
        <pc:chgData name="JHANVI MANGE" userId="379fd3d5fbf5298e" providerId="LiveId" clId="{97737D36-E16C-4B71-9386-D8DC974EDECE}" dt="2020-12-14T15:28:49.567" v="1" actId="1076"/>
        <pc:sldMkLst>
          <pc:docMk/>
          <pc:sldMk cId="0" sldId="268"/>
        </pc:sldMkLst>
        <pc:spChg chg="mod">
          <ac:chgData name="JHANVI MANGE" userId="379fd3d5fbf5298e" providerId="LiveId" clId="{97737D36-E16C-4B71-9386-D8DC974EDECE}" dt="2020-12-14T15:28:49.567" v="1" actId="1076"/>
          <ac:spMkLst>
            <pc:docMk/>
            <pc:sldMk cId="0" sldId="268"/>
            <ac:spMk id="4" creationId="{00000000-0000-0000-0000-000000000000}"/>
          </ac:spMkLst>
        </pc:spChg>
        <pc:spChg chg="mod">
          <ac:chgData name="JHANVI MANGE" userId="379fd3d5fbf5298e" providerId="LiveId" clId="{97737D36-E16C-4B71-9386-D8DC974EDECE}" dt="2020-12-14T15:28:45.981" v="0" actId="1076"/>
          <ac:spMkLst>
            <pc:docMk/>
            <pc:sldMk cId="0" sldId="268"/>
            <ac:spMk id="15362" creationId="{00000000-0000-0000-0000-000000000000}"/>
          </ac:spMkLst>
        </pc:spChg>
      </pc:sldChg>
      <pc:sldChg chg="modSp mod">
        <pc:chgData name="JHANVI MANGE" userId="379fd3d5fbf5298e" providerId="LiveId" clId="{97737D36-E16C-4B71-9386-D8DC974EDECE}" dt="2020-12-14T15:29:07.811" v="3" actId="1076"/>
        <pc:sldMkLst>
          <pc:docMk/>
          <pc:sldMk cId="1671576933" sldId="270"/>
        </pc:sldMkLst>
        <pc:spChg chg="mod">
          <ac:chgData name="JHANVI MANGE" userId="379fd3d5fbf5298e" providerId="LiveId" clId="{97737D36-E16C-4B71-9386-D8DC974EDECE}" dt="2020-12-14T15:29:07.811" v="3" actId="1076"/>
          <ac:spMkLst>
            <pc:docMk/>
            <pc:sldMk cId="1671576933" sldId="270"/>
            <ac:spMk id="2" creationId="{5E1F9022-3796-4F85-AF8F-AF552C25E82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12/14/2020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2"/>
          </p:nvPr>
        </p:nvSpPr>
        <p:spPr>
          <a:xfrm>
            <a:off x="609600" y="6356350"/>
            <a:ext cx="2844800" cy="365125"/>
          </a:xfrm>
          <a:prstGeom prst="rect">
            <a:avLst/>
          </a:prstGeom>
        </p:spPr>
        <p:txBody>
          <a:bodyPr/>
          <a:lstStyle>
            <a:lvl1pPr fontAlgn="auto">
              <a:spcBef>
                <a:spcPts val="0"/>
              </a:spcBef>
              <a:spcAft>
                <a:spcPts val="0"/>
              </a:spcAft>
              <a:defRPr>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B2C88118-D28E-47E3-A6F4-3C9B55622E15}" type="datetime1">
              <a:rPr kumimoji="0" lang="en-US" sz="1800" b="0" i="0" u="none" strike="noStrike" kern="1200" cap="none" spc="0" normalizeH="0" baseline="0" noProof="0">
                <a:ln>
                  <a:noFill/>
                </a:ln>
                <a:solidFill>
                  <a:schemeClr val="tx1"/>
                </a:solidFill>
                <a:effectLst/>
                <a:uLnTx/>
                <a:uFillTx/>
                <a:latin typeface="+mn-lt"/>
                <a:ea typeface="+mn-ea"/>
                <a:cs typeface="+mn-cs"/>
              </a:rPr>
              <a:t>12/14/2020</a:t>
            </a:fld>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Date of Presentation                                  </a:t>
            </a:r>
          </a:p>
        </p:txBody>
      </p:sp>
      <p:sp>
        <p:nvSpPr>
          <p:cNvPr id="9" name="Slide Number Placeholder 5"/>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lstStyle/>
          <a:p>
            <a:pPr algn="r" eaLnBrk="1" hangingPunct="1"/>
            <a:fld id="{9A0DB2DC-4C9A-4742-B13C-FB6460FD3503}" type="slidenum">
              <a:rPr lang="en-US" altLang="en-US" dirty="0">
                <a:latin typeface="Calibri" panose="020F0502020204030204" charset="0"/>
              </a:rPr>
              <a:t>‹#›</a:t>
            </a:fld>
            <a:endParaRPr lang="en-US" altLang="en-US" dirty="0">
              <a:latin typeface="Calibri" panose="020F050202020403020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2"/>
          </p:nvPr>
        </p:nvSpPr>
        <p:spPr>
          <a:xfrm>
            <a:off x="609600" y="6356350"/>
            <a:ext cx="2844800" cy="365125"/>
          </a:xfrm>
          <a:prstGeom prst="rect">
            <a:avLst/>
          </a:prstGeom>
        </p:spPr>
        <p:txBody>
          <a:bodyPr/>
          <a:lstStyle>
            <a:lvl1pPr fontAlgn="auto">
              <a:spcBef>
                <a:spcPts val="0"/>
              </a:spcBef>
              <a:spcAft>
                <a:spcPts val="0"/>
              </a:spcAft>
              <a:defRPr>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5348D660-C622-4396-813D-BE68354694DF}" type="datetime1">
              <a:rPr kumimoji="0" lang="en-US" sz="1800" b="0" i="0" u="none" strike="noStrike" kern="1200" cap="none" spc="0" normalizeH="0" baseline="0" noProof="0">
                <a:ln>
                  <a:noFill/>
                </a:ln>
                <a:solidFill>
                  <a:schemeClr val="tx1"/>
                </a:solidFill>
                <a:effectLst/>
                <a:uLnTx/>
                <a:uFillTx/>
                <a:latin typeface="+mn-lt"/>
                <a:ea typeface="+mn-ea"/>
                <a:cs typeface="+mn-cs"/>
              </a:rPr>
              <a:t>12/14/2020</a:t>
            </a:fld>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Date of Presentation                                  </a:t>
            </a:r>
          </a:p>
        </p:txBody>
      </p:sp>
      <p:sp>
        <p:nvSpPr>
          <p:cNvPr id="9" name="Slide Number Placeholder 5"/>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lstStyle/>
          <a:p>
            <a:pPr algn="r" eaLnBrk="1" hangingPunct="1"/>
            <a:fld id="{9A0DB2DC-4C9A-4742-B13C-FB6460FD3503}" type="slidenum">
              <a:rPr lang="en-US" altLang="en-US" dirty="0">
                <a:latin typeface="Calibri" panose="020F0502020204030204" charset="0"/>
              </a:rPr>
              <a:t>‹#›</a:t>
            </a:fld>
            <a:endParaRPr lang="en-US" altLang="en-US" dirty="0">
              <a:latin typeface="Calibri" panose="020F050202020403020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2"/>
          </p:nvPr>
        </p:nvSpPr>
        <p:spPr>
          <a:xfrm>
            <a:off x="609600" y="6356350"/>
            <a:ext cx="2844800" cy="365125"/>
          </a:xfrm>
          <a:prstGeom prst="rect">
            <a:avLst/>
          </a:prstGeom>
        </p:spPr>
        <p:txBody>
          <a:bodyPr/>
          <a:lstStyle>
            <a:lvl1pPr fontAlgn="auto">
              <a:spcBef>
                <a:spcPts val="0"/>
              </a:spcBef>
              <a:spcAft>
                <a:spcPts val="0"/>
              </a:spcAft>
              <a:defRPr>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CBF6E776-E330-43EC-95A9-D591500A738E}" type="datetime1">
              <a:rPr kumimoji="0" lang="en-US" sz="1800" b="0" i="0" u="none" strike="noStrike" kern="1200" cap="none" spc="0" normalizeH="0" baseline="0" noProof="0">
                <a:ln>
                  <a:noFill/>
                </a:ln>
                <a:solidFill>
                  <a:schemeClr val="tx1"/>
                </a:solidFill>
                <a:effectLst/>
                <a:uLnTx/>
                <a:uFillTx/>
                <a:latin typeface="+mn-lt"/>
                <a:ea typeface="+mn-ea"/>
                <a:cs typeface="+mn-cs"/>
              </a:rPr>
              <a:t>12/14/2020</a:t>
            </a:fld>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Date of Presentation                                  </a:t>
            </a:r>
          </a:p>
        </p:txBody>
      </p:sp>
      <p:sp>
        <p:nvSpPr>
          <p:cNvPr id="9" name="Slide Number Placeholder 5"/>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lstStyle/>
          <a:p>
            <a:pPr algn="r" eaLnBrk="1" hangingPunct="1"/>
            <a:fld id="{9A0DB2DC-4C9A-4742-B13C-FB6460FD3503}" type="slidenum">
              <a:rPr lang="en-US" altLang="en-US" dirty="0">
                <a:latin typeface="Calibri" panose="020F0502020204030204" charset="0"/>
              </a:rPr>
              <a:t>‹#›</a:t>
            </a:fld>
            <a:endParaRPr lang="en-US" altLang="en-US" dirty="0">
              <a:latin typeface="Calibri" panose="020F050202020403020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p:cNvSpPr>
            <a:spLocks noGrp="1"/>
          </p:cNvSpPr>
          <p:nvPr>
            <p:ph type="dt" sz="half" idx="12"/>
          </p:nvPr>
        </p:nvSpPr>
        <p:spPr>
          <a:xfrm>
            <a:off x="609600" y="6356350"/>
            <a:ext cx="2844800" cy="365125"/>
          </a:xfrm>
          <a:prstGeom prst="rect">
            <a:avLst/>
          </a:prstGeom>
        </p:spPr>
        <p:txBody>
          <a:bodyPr/>
          <a:lstStyle>
            <a:lvl1pPr fontAlgn="auto">
              <a:spcBef>
                <a:spcPts val="0"/>
              </a:spcBef>
              <a:spcAft>
                <a:spcPts val="0"/>
              </a:spcAft>
              <a:defRPr>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79132A5B-6B4E-4C4A-81BF-D34169ECE0E0}" type="datetime1">
              <a:rPr kumimoji="0" lang="en-US" sz="1800" b="0" i="0" u="none" strike="noStrike" kern="1200" cap="none" spc="0" normalizeH="0" baseline="0" noProof="0">
                <a:ln>
                  <a:noFill/>
                </a:ln>
                <a:solidFill>
                  <a:schemeClr val="tx1"/>
                </a:solidFill>
                <a:effectLst/>
                <a:uLnTx/>
                <a:uFillTx/>
                <a:latin typeface="+mn-lt"/>
                <a:ea typeface="+mn-ea"/>
                <a:cs typeface="+mn-cs"/>
              </a:rPr>
              <a:t>12/14/2020</a:t>
            </a:fld>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 name="Footer Placeholder 5"/>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Date of Presentation                                  </a:t>
            </a:r>
          </a:p>
        </p:txBody>
      </p:sp>
      <p:sp>
        <p:nvSpPr>
          <p:cNvPr id="9" name="Slide Number Placeholder 6"/>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lstStyle/>
          <a:p>
            <a:pPr algn="r" eaLnBrk="1" hangingPunct="1"/>
            <a:fld id="{9A0DB2DC-4C9A-4742-B13C-FB6460FD3503}" type="slidenum">
              <a:rPr lang="en-US" altLang="en-US" dirty="0">
                <a:latin typeface="Calibri" panose="020F0502020204030204" charset="0"/>
              </a:rPr>
              <a:t>‹#›</a:t>
            </a:fld>
            <a:endParaRPr lang="en-US" altLang="en-US" dirty="0">
              <a:latin typeface="Calibri" panose="020F050202020403020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2"/>
          </p:nvPr>
        </p:nvSpPr>
        <p:spPr>
          <a:xfrm>
            <a:off x="609600" y="6356350"/>
            <a:ext cx="2844800" cy="365125"/>
          </a:xfrm>
          <a:prstGeom prst="rect">
            <a:avLst/>
          </a:prstGeom>
        </p:spPr>
        <p:txBody>
          <a:bodyPr/>
          <a:lstStyle>
            <a:lvl1pPr fontAlgn="auto">
              <a:spcBef>
                <a:spcPts val="0"/>
              </a:spcBef>
              <a:spcAft>
                <a:spcPts val="0"/>
              </a:spcAft>
              <a:defRPr>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80CEA869-347B-463F-A3AC-FFCA51EE885C}" type="datetime1">
              <a:rPr kumimoji="0" lang="en-US" sz="1800" b="0" i="0" u="none" strike="noStrike" kern="1200" cap="none" spc="0" normalizeH="0" baseline="0" noProof="0">
                <a:ln>
                  <a:noFill/>
                </a:ln>
                <a:solidFill>
                  <a:schemeClr val="tx1"/>
                </a:solidFill>
                <a:effectLst/>
                <a:uLnTx/>
                <a:uFillTx/>
                <a:latin typeface="+mn-lt"/>
                <a:ea typeface="+mn-ea"/>
                <a:cs typeface="+mn-cs"/>
              </a:rPr>
              <a:t>12/14/2020</a:t>
            </a:fld>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 name="Footer Placeholder 7"/>
          <p:cNvSpPr>
            <a:spLocks noGrp="1"/>
          </p:cNvSpPr>
          <p:nvPr>
            <p:ph type="ftr" sz="quarter" idx="13"/>
          </p:nvPr>
        </p:nvSpPr>
        <p:spPr>
          <a:xfrm>
            <a:off x="4165600" y="6356350"/>
            <a:ext cx="3860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Date of Presentation                                  </a:t>
            </a:r>
          </a:p>
        </p:txBody>
      </p:sp>
      <p:sp>
        <p:nvSpPr>
          <p:cNvPr id="9" name="Slide Number Placeholder 8"/>
          <p:cNvSpPr>
            <a:spLocks noGrp="1"/>
          </p:cNvSpPr>
          <p:nvPr>
            <p:ph type="sldNum" sz="quarter" idx="14"/>
          </p:nvPr>
        </p:nvSpPr>
        <p:spPr>
          <a:xfrm>
            <a:off x="8737600" y="6356350"/>
            <a:ext cx="2844800" cy="365125"/>
          </a:xfrm>
          <a:prstGeom prst="rect">
            <a:avLst/>
          </a:prstGeom>
        </p:spPr>
        <p:txBody>
          <a:bodyPr vert="horz" wrap="square" lIns="91440" tIns="45720" rIns="91440" bIns="45720" numCol="1" anchor="ctr" anchorCtr="0" compatLnSpc="1"/>
          <a:lstStyle/>
          <a:p>
            <a:pPr algn="r" eaLnBrk="1" hangingPunct="1"/>
            <a:fld id="{9A0DB2DC-4C9A-4742-B13C-FB6460FD3503}" type="slidenum">
              <a:rPr lang="en-US" altLang="en-US" dirty="0">
                <a:latin typeface="Calibri" panose="020F0502020204030204" charset="0"/>
              </a:rPr>
              <a:t>‹#›</a:t>
            </a:fld>
            <a:endParaRPr lang="en-US" altLang="en-US" dirty="0">
              <a:latin typeface="Calibri" panose="020F050202020403020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2"/>
          </p:nvPr>
        </p:nvSpPr>
        <p:spPr>
          <a:xfrm>
            <a:off x="609600" y="6356350"/>
            <a:ext cx="2844800" cy="365125"/>
          </a:xfrm>
          <a:prstGeom prst="rect">
            <a:avLst/>
          </a:prstGeom>
        </p:spPr>
        <p:txBody>
          <a:bodyPr/>
          <a:lstStyle>
            <a:lvl1pPr fontAlgn="auto">
              <a:spcBef>
                <a:spcPts val="0"/>
              </a:spcBef>
              <a:spcAft>
                <a:spcPts val="0"/>
              </a:spcAft>
              <a:defRPr>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00EDF2B9-D6BD-4068-8331-A9F72CD0C139}" type="datetime1">
              <a:rPr kumimoji="0" lang="en-US" sz="1800" b="0" i="0" u="none" strike="noStrike" kern="1200" cap="none" spc="0" normalizeH="0" baseline="0" noProof="0">
                <a:ln>
                  <a:noFill/>
                </a:ln>
                <a:solidFill>
                  <a:schemeClr val="tx1"/>
                </a:solidFill>
                <a:effectLst/>
                <a:uLnTx/>
                <a:uFillTx/>
                <a:latin typeface="+mn-lt"/>
                <a:ea typeface="+mn-ea"/>
                <a:cs typeface="+mn-cs"/>
              </a:rPr>
              <a:t>12/14/2020</a:t>
            </a:fld>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 name="Footer Placeholder 3"/>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Date of Presentation                                  </a:t>
            </a:r>
          </a:p>
        </p:txBody>
      </p:sp>
      <p:sp>
        <p:nvSpPr>
          <p:cNvPr id="9" name="Slide Number Placeholder 4"/>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lstStyle/>
          <a:p>
            <a:pPr algn="r" eaLnBrk="1" hangingPunct="1"/>
            <a:fld id="{9A0DB2DC-4C9A-4742-B13C-FB6460FD3503}" type="slidenum">
              <a:rPr lang="en-US" altLang="en-US" dirty="0">
                <a:latin typeface="Calibri" panose="020F0502020204030204" charset="0"/>
              </a:rPr>
              <a:t>‹#›</a:t>
            </a:fld>
            <a:endParaRPr lang="en-US" altLang="en-US" dirty="0">
              <a:latin typeface="Calibri" panose="020F050202020403020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7" name="Date Placeholder 1"/>
          <p:cNvSpPr>
            <a:spLocks noGrp="1"/>
          </p:cNvSpPr>
          <p:nvPr>
            <p:ph type="dt" sz="half" idx="2"/>
          </p:nvPr>
        </p:nvSpPr>
        <p:spPr>
          <a:xfrm>
            <a:off x="609600" y="6356350"/>
            <a:ext cx="2844800" cy="365125"/>
          </a:xfrm>
          <a:prstGeom prst="rect">
            <a:avLst/>
          </a:prstGeom>
        </p:spPr>
        <p:txBody>
          <a:bodyPr/>
          <a:lstStyle>
            <a:lvl1pPr fontAlgn="auto">
              <a:spcBef>
                <a:spcPts val="0"/>
              </a:spcBef>
              <a:spcAft>
                <a:spcPts val="0"/>
              </a:spcAft>
              <a:defRPr>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49349AB-D726-48F9-84A9-9654F90BD105}" type="datetime1">
              <a:rPr kumimoji="0" lang="en-US" sz="1800" b="0" i="0" u="none" strike="noStrike" kern="1200" cap="none" spc="0" normalizeH="0" baseline="0" noProof="0">
                <a:ln>
                  <a:noFill/>
                </a:ln>
                <a:solidFill>
                  <a:schemeClr val="tx1"/>
                </a:solidFill>
                <a:effectLst/>
                <a:uLnTx/>
                <a:uFillTx/>
                <a:latin typeface="+mn-lt"/>
                <a:ea typeface="+mn-ea"/>
                <a:cs typeface="+mn-cs"/>
              </a:rPr>
              <a:t>12/14/2020</a:t>
            </a:fld>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 name="Footer Placeholder 2"/>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Date of Presentation                                  </a:t>
            </a:r>
          </a:p>
        </p:txBody>
      </p:sp>
      <p:sp>
        <p:nvSpPr>
          <p:cNvPr id="9" name="Slide Number Placeholder 3"/>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lstStyle/>
          <a:p>
            <a:pPr algn="r" eaLnBrk="1" hangingPunct="1"/>
            <a:fld id="{9A0DB2DC-4C9A-4742-B13C-FB6460FD3503}" type="slidenum">
              <a:rPr lang="en-US" altLang="en-US" dirty="0">
                <a:latin typeface="Calibri" panose="020F0502020204030204" charset="0"/>
              </a:rPr>
              <a:t>‹#›</a:t>
            </a:fld>
            <a:endParaRPr lang="en-US" altLang="en-US" dirty="0">
              <a:latin typeface="Calibri" panose="020F050202020403020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2"/>
          </p:nvPr>
        </p:nvSpPr>
        <p:spPr>
          <a:xfrm>
            <a:off x="609600" y="6356350"/>
            <a:ext cx="2844800" cy="365125"/>
          </a:xfrm>
          <a:prstGeom prst="rect">
            <a:avLst/>
          </a:prstGeom>
        </p:spPr>
        <p:txBody>
          <a:bodyPr/>
          <a:lstStyle>
            <a:lvl1pPr fontAlgn="auto">
              <a:spcBef>
                <a:spcPts val="0"/>
              </a:spcBef>
              <a:spcAft>
                <a:spcPts val="0"/>
              </a:spcAft>
              <a:defRPr>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5A5081F2-A29D-422F-9919-75D0F4866E51}" type="datetime1">
              <a:rPr kumimoji="0" lang="en-US" sz="1800" b="0" i="0" u="none" strike="noStrike" kern="1200" cap="none" spc="0" normalizeH="0" baseline="0" noProof="0">
                <a:ln>
                  <a:noFill/>
                </a:ln>
                <a:solidFill>
                  <a:schemeClr val="tx1"/>
                </a:solidFill>
                <a:effectLst/>
                <a:uLnTx/>
                <a:uFillTx/>
                <a:latin typeface="+mn-lt"/>
                <a:ea typeface="+mn-ea"/>
                <a:cs typeface="+mn-cs"/>
              </a:rPr>
              <a:t>12/14/2020</a:t>
            </a:fld>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 name="Footer Placeholder 5"/>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Date of Presentation                                  </a:t>
            </a:r>
          </a:p>
        </p:txBody>
      </p:sp>
      <p:sp>
        <p:nvSpPr>
          <p:cNvPr id="9" name="Slide Number Placeholder 6"/>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lstStyle/>
          <a:p>
            <a:pPr algn="r" eaLnBrk="1" hangingPunct="1"/>
            <a:fld id="{9A0DB2DC-4C9A-4742-B13C-FB6460FD3503}" type="slidenum">
              <a:rPr lang="en-US" altLang="en-US" dirty="0">
                <a:latin typeface="Calibri" panose="020F0502020204030204" charset="0"/>
              </a:rPr>
              <a:t>‹#›</a:t>
            </a:fld>
            <a:endParaRPr lang="en-US" altLang="en-US" dirty="0">
              <a:latin typeface="Calibri" panose="020F050202020403020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2"/>
          </p:nvPr>
        </p:nvSpPr>
        <p:spPr>
          <a:xfrm>
            <a:off x="609600" y="6356350"/>
            <a:ext cx="2844800" cy="365125"/>
          </a:xfrm>
          <a:prstGeom prst="rect">
            <a:avLst/>
          </a:prstGeom>
        </p:spPr>
        <p:txBody>
          <a:bodyPr/>
          <a:lstStyle>
            <a:lvl1pPr fontAlgn="auto">
              <a:spcBef>
                <a:spcPts val="0"/>
              </a:spcBef>
              <a:spcAft>
                <a:spcPts val="0"/>
              </a:spcAft>
              <a:defRPr>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151B3F6-27C7-4CF4-B949-E5762B5275E1}" type="datetime1">
              <a:rPr kumimoji="0" lang="en-US" sz="1800" b="0" i="0" u="none" strike="noStrike" kern="1200" cap="none" spc="0" normalizeH="0" baseline="0" noProof="0">
                <a:ln>
                  <a:noFill/>
                </a:ln>
                <a:solidFill>
                  <a:schemeClr val="tx1"/>
                </a:solidFill>
                <a:effectLst/>
                <a:uLnTx/>
                <a:uFillTx/>
                <a:latin typeface="+mn-lt"/>
                <a:ea typeface="+mn-ea"/>
                <a:cs typeface="+mn-cs"/>
              </a:rPr>
              <a:t>12/14/2020</a:t>
            </a:fld>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 name="Footer Placeholder 5"/>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Date of Presentation                                  </a:t>
            </a:r>
          </a:p>
        </p:txBody>
      </p:sp>
      <p:sp>
        <p:nvSpPr>
          <p:cNvPr id="9" name="Slide Number Placeholder 6"/>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lstStyle/>
          <a:p>
            <a:pPr algn="r" eaLnBrk="1" hangingPunct="1"/>
            <a:fld id="{9A0DB2DC-4C9A-4742-B13C-FB6460FD3503}" type="slidenum">
              <a:rPr lang="en-US" altLang="en-US" dirty="0">
                <a:latin typeface="Calibri" panose="020F0502020204030204" charset="0"/>
              </a:rPr>
              <a:t>‹#›</a:t>
            </a:fld>
            <a:endParaRPr lang="en-US" altLang="en-US" dirty="0">
              <a:latin typeface="Calibri" panose="020F050202020403020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2"/>
          </p:nvPr>
        </p:nvSpPr>
        <p:spPr>
          <a:xfrm>
            <a:off x="609600" y="6356350"/>
            <a:ext cx="2844800" cy="365125"/>
          </a:xfrm>
          <a:prstGeom prst="rect">
            <a:avLst/>
          </a:prstGeom>
        </p:spPr>
        <p:txBody>
          <a:bodyPr/>
          <a:lstStyle>
            <a:lvl1pPr fontAlgn="auto">
              <a:spcBef>
                <a:spcPts val="0"/>
              </a:spcBef>
              <a:spcAft>
                <a:spcPts val="0"/>
              </a:spcAft>
              <a:defRPr>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620DA054-0938-4EEF-84C3-D66B56E76C22}" type="datetime1">
              <a:rPr kumimoji="0" lang="en-US" sz="1800" b="0" i="0" u="none" strike="noStrike" kern="1200" cap="none" spc="0" normalizeH="0" baseline="0" noProof="0">
                <a:ln>
                  <a:noFill/>
                </a:ln>
                <a:solidFill>
                  <a:schemeClr val="tx1"/>
                </a:solidFill>
                <a:effectLst/>
                <a:uLnTx/>
                <a:uFillTx/>
                <a:latin typeface="+mn-lt"/>
                <a:ea typeface="+mn-ea"/>
                <a:cs typeface="+mn-cs"/>
              </a:rPr>
              <a:t>12/14/2020</a:t>
            </a:fld>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Date of Presentation                                  </a:t>
            </a:r>
          </a:p>
        </p:txBody>
      </p:sp>
      <p:sp>
        <p:nvSpPr>
          <p:cNvPr id="9" name="Slide Number Placeholder 5"/>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lstStyle/>
          <a:p>
            <a:pPr algn="r" eaLnBrk="1" hangingPunct="1"/>
            <a:fld id="{9A0DB2DC-4C9A-4742-B13C-FB6460FD3503}" type="slidenum">
              <a:rPr lang="en-US" altLang="en-US" dirty="0">
                <a:latin typeface="Calibri" panose="020F0502020204030204" charset="0"/>
              </a:rPr>
              <a:t>‹#›</a:t>
            </a:fld>
            <a:endParaRPr lang="en-US" altLang="en-US" dirty="0">
              <a:latin typeface="Calibri" panose="020F050202020403020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bg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2"/>
          </p:nvPr>
        </p:nvSpPr>
        <p:spPr>
          <a:xfrm>
            <a:off x="609600" y="6356350"/>
            <a:ext cx="2844800" cy="365125"/>
          </a:xfrm>
          <a:prstGeom prst="rect">
            <a:avLst/>
          </a:prstGeom>
        </p:spPr>
        <p:txBody>
          <a:bodyPr/>
          <a:lstStyle>
            <a:lvl1pPr fontAlgn="auto">
              <a:spcBef>
                <a:spcPts val="0"/>
              </a:spcBef>
              <a:spcAft>
                <a:spcPts val="0"/>
              </a:spcAft>
              <a:defRPr>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66433346-C755-4CE7-AE2E-4923343DEE64}" type="datetime1">
              <a:rPr kumimoji="0" lang="en-US" sz="1800" b="0" i="0" u="none" strike="noStrike" kern="1200" cap="none" spc="0" normalizeH="0" baseline="0" noProof="0">
                <a:ln>
                  <a:noFill/>
                </a:ln>
                <a:solidFill>
                  <a:schemeClr val="tx1"/>
                </a:solidFill>
                <a:effectLst/>
                <a:uLnTx/>
                <a:uFillTx/>
                <a:latin typeface="+mn-lt"/>
                <a:ea typeface="+mn-ea"/>
                <a:cs typeface="+mn-cs"/>
              </a:rPr>
              <a:t>12/14/2020</a:t>
            </a:fld>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Date of Presentation                                  </a:t>
            </a:r>
          </a:p>
        </p:txBody>
      </p:sp>
      <p:sp>
        <p:nvSpPr>
          <p:cNvPr id="9" name="Slide Number Placeholder 5"/>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lstStyle/>
          <a:p>
            <a:pPr algn="r" eaLnBrk="1" hangingPunct="1"/>
            <a:fld id="{9A0DB2DC-4C9A-4742-B13C-FB6460FD3503}" type="slidenum">
              <a:rPr lang="en-US" altLang="en-US" dirty="0">
                <a:latin typeface="Calibri" panose="020F0502020204030204" charset="0"/>
              </a:rPr>
              <a:t>‹#›</a:t>
            </a:fld>
            <a:endParaRPr lang="en-US" altLang="en-US" dirty="0">
              <a:latin typeface="Calibri" panose="020F050202020403020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12/14/2020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12/14/2020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12/14/2020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12/14/2020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609600" y="274638"/>
            <a:ext cx="10972800" cy="1143000"/>
          </a:xfrm>
          <a:prstGeom prst="rect">
            <a:avLst/>
          </a:prstGeom>
          <a:noFill/>
          <a:ln w="9525">
            <a:noFill/>
          </a:ln>
        </p:spPr>
        <p:txBody>
          <a:bodyPr anchor="ctr"/>
          <a:lstStyle/>
          <a:p>
            <a:pPr lvl="0"/>
            <a:r>
              <a:rPr lang="en-US" altLang="en-US" dirty="0"/>
              <a:t>Click to edit Master title style</a:t>
            </a:r>
          </a:p>
        </p:txBody>
      </p:sp>
      <p:sp>
        <p:nvSpPr>
          <p:cNvPr id="1027" name="Text Placeholder 2"/>
          <p:cNvSpPr>
            <a:spLocks noGrp="1"/>
          </p:cNvSpPr>
          <p:nvPr>
            <p:ph type="body" idx="1"/>
          </p:nvPr>
        </p:nvSpPr>
        <p:spPr>
          <a:xfrm>
            <a:off x="609600" y="1600200"/>
            <a:ext cx="10972800" cy="4525963"/>
          </a:xfrm>
          <a:prstGeom prst="rect">
            <a:avLst/>
          </a:prstGeom>
          <a:noFill/>
          <a:ln w="9525">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Date of Presentation                                  </a:t>
            </a:r>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charset="0"/>
              </a:defRPr>
            </a:lvl1pPr>
          </a:lstStyle>
          <a:p>
            <a:pPr lvl="0" eaLnBrk="1" hangingPunct="1"/>
            <a:fld id="{9A0DB2DC-4C9A-4742-B13C-FB6460FD3503}" type="slidenum">
              <a:rPr lang="en-US" altLang="en-US" dirty="0"/>
              <a:t>‹#›</a:t>
            </a:fld>
            <a:endParaRPr lang="en-US"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4400" kern="1200">
          <a:solidFill>
            <a:schemeClr val="tx1"/>
          </a:solidFill>
          <a:latin typeface="Times New Roman" panose="02020603050405020304" pitchFamily="18" charset="0"/>
          <a:ea typeface="+mj-ea"/>
          <a:cs typeface="Times New Roman" panose="02020603050405020304" pitchFamily="18" charset="0"/>
        </a:defRPr>
      </a:lvl1pPr>
      <a:lvl2pPr algn="ctr" rtl="0" eaLnBrk="0" fontAlgn="base" hangingPunct="0">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2pPr>
      <a:lvl3pPr algn="ctr" rtl="0" eaLnBrk="0" fontAlgn="base" hangingPunct="0">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3pPr>
      <a:lvl4pPr algn="ctr" rtl="0" eaLnBrk="0" fontAlgn="base" hangingPunct="0">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4pPr>
      <a:lvl5pPr algn="ctr" rtl="0" eaLnBrk="0" fontAlgn="base" hangingPunct="0">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5pPr>
      <a:lvl6pPr marL="457200" algn="ctr" rtl="0" fontAlgn="base">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6pPr>
      <a:lvl7pPr marL="914400" algn="ctr" rtl="0" fontAlgn="base">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7pPr>
      <a:lvl8pPr marL="1371600" algn="ctr" rtl="0" fontAlgn="base">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8pPr>
      <a:lvl9pPr marL="1828800" algn="ctr" rtl="0" fontAlgn="base">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925955"/>
            <a:ext cx="12192000" cy="780415"/>
          </a:xfrm>
        </p:spPr>
        <p:txBody>
          <a:bodyPr/>
          <a:lstStyle/>
          <a:p>
            <a:r>
              <a:rPr lang="en-US" sz="2800" b="1"/>
              <a:t>Title: On Road Vehicle Breakdown Assistance System</a:t>
            </a:r>
          </a:p>
        </p:txBody>
      </p:sp>
      <p:pic>
        <p:nvPicPr>
          <p:cNvPr id="14341" name="Picture 7" descr="Image result for sies gst logo"/>
          <p:cNvPicPr>
            <a:picLocks noChangeAspect="1"/>
          </p:cNvPicPr>
          <p:nvPr/>
        </p:nvPicPr>
        <p:blipFill>
          <a:blip r:embed="rId2"/>
          <a:stretch>
            <a:fillRect/>
          </a:stretch>
        </p:blipFill>
        <p:spPr>
          <a:xfrm>
            <a:off x="0" y="0"/>
            <a:ext cx="1143000" cy="1143000"/>
          </a:xfrm>
          <a:prstGeom prst="rect">
            <a:avLst/>
          </a:prstGeom>
          <a:noFill/>
          <a:ln w="9525">
            <a:noFill/>
          </a:ln>
        </p:spPr>
      </p:pic>
      <p:sp>
        <p:nvSpPr>
          <p:cNvPr id="14338" name="Title 1"/>
          <p:cNvSpPr>
            <a:spLocks noGrp="1"/>
          </p:cNvSpPr>
          <p:nvPr/>
        </p:nvSpPr>
        <p:spPr>
          <a:xfrm>
            <a:off x="0" y="0"/>
            <a:ext cx="12192635" cy="1640840"/>
          </a:xfrm>
          <a:prstGeom prst="rect">
            <a:avLst/>
          </a:prstGeom>
          <a:noFill/>
          <a:ln w="9525">
            <a:noFill/>
          </a:ln>
        </p:spPr>
        <p:txBody>
          <a:bodyPr vert="horz" wrap="square" lIns="91440" tIns="45720" rIns="91440" bIns="45720" anchor="ctr"/>
          <a:lstStyle>
            <a:lvl1pPr algn="ctr" rtl="0" eaLnBrk="0" fontAlgn="base" hangingPunct="0">
              <a:spcBef>
                <a:spcPct val="0"/>
              </a:spcBef>
              <a:spcAft>
                <a:spcPct val="0"/>
              </a:spcAft>
              <a:defRPr sz="4400" kern="1200">
                <a:solidFill>
                  <a:schemeClr val="tx1"/>
                </a:solidFill>
                <a:latin typeface="Times New Roman" panose="02020603050405020304" pitchFamily="18" charset="0"/>
                <a:ea typeface="+mj-ea"/>
                <a:cs typeface="Times New Roman" panose="02020603050405020304" pitchFamily="18" charset="0"/>
              </a:defRPr>
            </a:lvl1pPr>
            <a:lvl2pPr algn="ctr" rtl="0" eaLnBrk="0" fontAlgn="base" hangingPunct="0">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2pPr>
            <a:lvl3pPr algn="ctr" rtl="0" eaLnBrk="0" fontAlgn="base" hangingPunct="0">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3pPr>
            <a:lvl4pPr algn="ctr" rtl="0" eaLnBrk="0" fontAlgn="base" hangingPunct="0">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4pPr>
            <a:lvl5pPr algn="ctr" rtl="0" eaLnBrk="0" fontAlgn="base" hangingPunct="0">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5pPr>
            <a:lvl6pPr marL="457200" algn="ctr" rtl="0" fontAlgn="base">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6pPr>
            <a:lvl7pPr marL="914400" algn="ctr" rtl="0" fontAlgn="base">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7pPr>
            <a:lvl8pPr marL="1371600" algn="ctr" rtl="0" fontAlgn="base">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8pPr>
            <a:lvl9pPr marL="1828800" algn="ctr" rtl="0" fontAlgn="base">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9pPr>
          </a:lstStyle>
          <a:p>
            <a:pPr eaLnBrk="1" hangingPunct="1">
              <a:buClrTx/>
              <a:buSzTx/>
              <a:buFontTx/>
            </a:pPr>
            <a:r>
              <a:rPr lang="en-US" altLang="en-US" sz="2800" dirty="0"/>
              <a:t>Mini Project –Semester III</a:t>
            </a:r>
            <a:br>
              <a:rPr lang="en-US" altLang="en-US" sz="2800" dirty="0"/>
            </a:br>
            <a:r>
              <a:rPr lang="en-US" altLang="en-US" sz="2800" dirty="0"/>
              <a:t>Internal Presentation </a:t>
            </a:r>
            <a:br>
              <a:rPr lang="en-US" altLang="en-US" sz="2800" dirty="0"/>
            </a:br>
            <a:r>
              <a:rPr lang="en-US" altLang="en-US" sz="2000" dirty="0"/>
              <a:t>Part - 1</a:t>
            </a:r>
          </a:p>
        </p:txBody>
      </p:sp>
      <p:sp>
        <p:nvSpPr>
          <p:cNvPr id="7" name="Text Box 6"/>
          <p:cNvSpPr txBox="1"/>
          <p:nvPr/>
        </p:nvSpPr>
        <p:spPr>
          <a:xfrm>
            <a:off x="247650" y="2804795"/>
            <a:ext cx="11679555" cy="1630045"/>
          </a:xfrm>
          <a:prstGeom prst="rect">
            <a:avLst/>
          </a:prstGeom>
          <a:noFill/>
        </p:spPr>
        <p:txBody>
          <a:bodyPr wrap="square" rtlCol="0">
            <a:spAutoFit/>
          </a:bodyPr>
          <a:lstStyle/>
          <a:p>
            <a:r>
              <a:rPr lang="en-US" altLang="en-US" sz="2000" dirty="0">
                <a:latin typeface="Times New Roman" panose="02020603050405020304" pitchFamily="18" charset="0"/>
                <a:cs typeface="Times New Roman" panose="02020603050405020304" pitchFamily="18" charset="0"/>
                <a:sym typeface="+mn-ea"/>
              </a:rPr>
              <a:t>					            BY:</a:t>
            </a:r>
          </a:p>
          <a:p>
            <a:endParaRPr lang="en-US" altLang="en-US" sz="2000" dirty="0">
              <a:latin typeface="Times New Roman" panose="02020603050405020304" pitchFamily="18" charset="0"/>
              <a:cs typeface="Times New Roman" panose="02020603050405020304" pitchFamily="18" charset="0"/>
              <a:sym typeface="+mn-ea"/>
            </a:endParaRPr>
          </a:p>
          <a:p>
            <a:r>
              <a:rPr lang="en-US" altLang="en-US" sz="2000" dirty="0">
                <a:latin typeface="Times New Roman" panose="02020603050405020304" pitchFamily="18" charset="0"/>
                <a:cs typeface="Times New Roman" panose="02020603050405020304" pitchFamily="18" charset="0"/>
                <a:sym typeface="+mn-ea"/>
              </a:rPr>
              <a:t>    	     Prajyot Bhoir			   Dhanvi Mange			 Abhishek Shinde	</a:t>
            </a:r>
          </a:p>
          <a:p>
            <a:r>
              <a:rPr lang="en-US" sz="2000">
                <a:sym typeface="+mn-ea"/>
              </a:rPr>
              <a:t>	Roll no : 119A3011		Roll no: 119A3013		Roll no: 119A3003</a:t>
            </a:r>
            <a:endParaRPr lang="en-US" altLang="en-US" sz="2000" dirty="0">
              <a:latin typeface="Times New Roman" panose="02020603050405020304" pitchFamily="18" charset="0"/>
              <a:cs typeface="Times New Roman" panose="02020603050405020304" pitchFamily="18" charset="0"/>
              <a:sym typeface="+mn-ea"/>
            </a:endParaRPr>
          </a:p>
          <a:p>
            <a:endParaRPr lang="en-US" altLang="en-US" sz="2000" dirty="0">
              <a:latin typeface="Times New Roman" panose="02020603050405020304" pitchFamily="18" charset="0"/>
              <a:cs typeface="Times New Roman" panose="02020603050405020304" pitchFamily="18" charset="0"/>
              <a:sym typeface="+mn-ea"/>
            </a:endParaRPr>
          </a:p>
        </p:txBody>
      </p:sp>
      <p:sp>
        <p:nvSpPr>
          <p:cNvPr id="14340" name="TextBox 4"/>
          <p:cNvSpPr txBox="1"/>
          <p:nvPr/>
        </p:nvSpPr>
        <p:spPr>
          <a:xfrm>
            <a:off x="-95250" y="6182360"/>
            <a:ext cx="12192000" cy="67564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5pPr>
          </a:lstStyle>
          <a:p>
            <a:pPr marL="0" lvl="0" indent="0" algn="ctr" eaLnBrk="1" hangingPunct="1">
              <a:spcBef>
                <a:spcPct val="0"/>
              </a:spcBef>
              <a:buFontTx/>
              <a:buNone/>
            </a:pPr>
            <a:r>
              <a:rPr lang="en-US" altLang="en-US" sz="1800" dirty="0"/>
              <a:t>Department of Information Technology</a:t>
            </a:r>
          </a:p>
          <a:p>
            <a:pPr marL="0" lvl="0" indent="0" algn="ctr" eaLnBrk="1" hangingPunct="1">
              <a:spcBef>
                <a:spcPct val="0"/>
              </a:spcBef>
              <a:buFontTx/>
              <a:buNone/>
            </a:pPr>
            <a:r>
              <a:rPr lang="en-US" altLang="en-US" sz="2000" dirty="0"/>
              <a:t>SIES Graduate School of Technology,  Nerul</a:t>
            </a:r>
          </a:p>
        </p:txBody>
      </p:sp>
      <p:sp>
        <p:nvSpPr>
          <p:cNvPr id="14343" name="Subtitle 2"/>
          <p:cNvSpPr txBox="1"/>
          <p:nvPr/>
        </p:nvSpPr>
        <p:spPr>
          <a:xfrm>
            <a:off x="0" y="4657725"/>
            <a:ext cx="11479530" cy="8858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5pPr>
          </a:lstStyle>
          <a:p>
            <a:pPr marL="0" lvl="0" indent="0" algn="ctr" eaLnBrk="1" hangingPunct="1">
              <a:buNone/>
            </a:pPr>
            <a:r>
              <a:rPr lang="en-US" altLang="en-US" sz="2200" dirty="0"/>
              <a:t>Under the guidance of</a:t>
            </a:r>
          </a:p>
          <a:p>
            <a:pPr marL="0" lvl="0" indent="0" algn="ctr" eaLnBrk="1" hangingPunct="1">
              <a:buNone/>
            </a:pPr>
            <a:r>
              <a:rPr lang="en-US" altLang="en-US" sz="2200" dirty="0"/>
              <a:t>     Ms. Seema Redekar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nvSpPr>
        <p:spPr>
          <a:xfrm>
            <a:off x="0" y="0"/>
            <a:ext cx="12192000" cy="760095"/>
          </a:xfrm>
          <a:prstGeom prst="rect">
            <a:avLst/>
          </a:prstGeom>
          <a:noFill/>
          <a:ln w="9525">
            <a:noFill/>
          </a:ln>
        </p:spPr>
        <p:txBody>
          <a:bodyPr vert="horz" wrap="square" lIns="91440" tIns="45720" rIns="91440" bIns="45720" anchor="ctr"/>
          <a:lstStyle>
            <a:lvl1pPr algn="ctr" rtl="0" eaLnBrk="0" fontAlgn="base" hangingPunct="0">
              <a:spcBef>
                <a:spcPct val="0"/>
              </a:spcBef>
              <a:spcAft>
                <a:spcPct val="0"/>
              </a:spcAft>
              <a:defRPr sz="4400" kern="1200">
                <a:solidFill>
                  <a:schemeClr val="tx1"/>
                </a:solidFill>
                <a:latin typeface="Times New Roman" panose="02020603050405020304" pitchFamily="18" charset="0"/>
                <a:ea typeface="+mj-ea"/>
                <a:cs typeface="Times New Roman" panose="02020603050405020304" pitchFamily="18" charset="0"/>
              </a:defRPr>
            </a:lvl1pPr>
            <a:lvl2pPr algn="ctr" rtl="0" eaLnBrk="0" fontAlgn="base" hangingPunct="0">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2pPr>
            <a:lvl3pPr algn="ctr" rtl="0" eaLnBrk="0" fontAlgn="base" hangingPunct="0">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3pPr>
            <a:lvl4pPr algn="ctr" rtl="0" eaLnBrk="0" fontAlgn="base" hangingPunct="0">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4pPr>
            <a:lvl5pPr algn="ctr" rtl="0" eaLnBrk="0" fontAlgn="base" hangingPunct="0">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5pPr>
            <a:lvl6pPr marL="457200" algn="ctr" rtl="0" fontAlgn="base">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6pPr>
            <a:lvl7pPr marL="914400" algn="ctr" rtl="0" fontAlgn="base">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7pPr>
            <a:lvl8pPr marL="1371600" algn="ctr" rtl="0" fontAlgn="base">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8pPr>
            <a:lvl9pPr marL="1828800" algn="ctr" rtl="0" fontAlgn="base">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9pPr>
          </a:lstStyle>
          <a:p>
            <a:pPr algn="ctr"/>
            <a:r>
              <a:rPr lang="en-US" altLang="en-US" sz="3600" dirty="0"/>
              <a:t>System </a:t>
            </a:r>
            <a:r>
              <a:rPr lang="en-US" altLang="en-US" sz="3600" dirty="0">
                <a:sym typeface="+mn-ea"/>
              </a:rPr>
              <a:t>Architecture</a:t>
            </a:r>
          </a:p>
        </p:txBody>
      </p:sp>
      <p:pic>
        <p:nvPicPr>
          <p:cNvPr id="6" name="Content Placeholder 5">
            <a:extLst>
              <a:ext uri="{FF2B5EF4-FFF2-40B4-BE49-F238E27FC236}">
                <a16:creationId xmlns:a16="http://schemas.microsoft.com/office/drawing/2014/main" id="{7A2AACD1-21F5-4874-BD48-7AA3FA8CE3F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21634" y="1060450"/>
            <a:ext cx="10429461" cy="5459413"/>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F9022-3796-4F85-AF8F-AF552C25E82B}"/>
              </a:ext>
            </a:extLst>
          </p:cNvPr>
          <p:cNvSpPr>
            <a:spLocks noGrp="1"/>
          </p:cNvSpPr>
          <p:nvPr>
            <p:ph type="title"/>
          </p:nvPr>
        </p:nvSpPr>
        <p:spPr>
          <a:xfrm>
            <a:off x="914400" y="615440"/>
            <a:ext cx="10515600" cy="1325563"/>
          </a:xfrm>
        </p:spPr>
        <p:txBody>
          <a:bodyPr/>
          <a:lstStyle/>
          <a:p>
            <a:pPr algn="ctr"/>
            <a:r>
              <a:rPr lang="en-US" altLang="en-US" sz="4400" dirty="0">
                <a:latin typeface="Times New Roman" panose="02020603050405020304" pitchFamily="18" charset="0"/>
                <a:cs typeface="Times New Roman" panose="02020603050405020304" pitchFamily="18" charset="0"/>
              </a:rPr>
              <a:t>System </a:t>
            </a:r>
            <a:r>
              <a:rPr lang="en-US" altLang="en-US" sz="4400" dirty="0">
                <a:latin typeface="Times New Roman" panose="02020603050405020304" pitchFamily="18" charset="0"/>
                <a:cs typeface="Times New Roman" panose="02020603050405020304" pitchFamily="18" charset="0"/>
                <a:sym typeface="+mn-ea"/>
              </a:rPr>
              <a:t>Architecture</a:t>
            </a:r>
            <a:br>
              <a:rPr lang="en-US" altLang="en-US" sz="4400" dirty="0">
                <a:sym typeface="+mn-ea"/>
              </a:rPr>
            </a:br>
            <a:endParaRPr lang="en-IN" dirty="0"/>
          </a:p>
        </p:txBody>
      </p:sp>
      <p:pic>
        <p:nvPicPr>
          <p:cNvPr id="5" name="Content Placeholder 4">
            <a:extLst>
              <a:ext uri="{FF2B5EF4-FFF2-40B4-BE49-F238E27FC236}">
                <a16:creationId xmlns:a16="http://schemas.microsoft.com/office/drawing/2014/main" id="{E2A12F43-BAC2-40F3-AD74-59B336119C1B}"/>
              </a:ext>
            </a:extLst>
          </p:cNvPr>
          <p:cNvPicPr>
            <a:picLocks noGrp="1" noChangeAspect="1"/>
          </p:cNvPicPr>
          <p:nvPr>
            <p:ph sz="half" idx="1"/>
          </p:nvPr>
        </p:nvPicPr>
        <p:blipFill>
          <a:blip r:embed="rId2"/>
          <a:stretch>
            <a:fillRect/>
          </a:stretch>
        </p:blipFill>
        <p:spPr>
          <a:xfrm>
            <a:off x="1024238" y="1709227"/>
            <a:ext cx="4809524" cy="4533333"/>
          </a:xfrm>
          <a:prstGeom prst="rect">
            <a:avLst/>
          </a:prstGeom>
        </p:spPr>
      </p:pic>
      <p:pic>
        <p:nvPicPr>
          <p:cNvPr id="7" name="Content Placeholder 6">
            <a:extLst>
              <a:ext uri="{FF2B5EF4-FFF2-40B4-BE49-F238E27FC236}">
                <a16:creationId xmlns:a16="http://schemas.microsoft.com/office/drawing/2014/main" id="{891C9107-C4BD-4C03-9EA1-AB450BCF241B}"/>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172200" y="2177559"/>
            <a:ext cx="5181600" cy="3647470"/>
          </a:xfrm>
        </p:spPr>
      </p:pic>
    </p:spTree>
    <p:extLst>
      <p:ext uri="{BB962C8B-B14F-4D97-AF65-F5344CB8AC3E}">
        <p14:creationId xmlns:p14="http://schemas.microsoft.com/office/powerpoint/2010/main" val="1671576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1" name="Picture 7" descr="Image result for sies gst logo"/>
          <p:cNvPicPr>
            <a:picLocks noGrp="1" noChangeAspect="1"/>
          </p:cNvPicPr>
          <p:nvPr>
            <p:ph idx="1"/>
          </p:nvPr>
        </p:nvPicPr>
        <p:blipFill>
          <a:blip r:embed="rId2"/>
          <a:stretch>
            <a:fillRect/>
          </a:stretch>
        </p:blipFill>
        <p:spPr>
          <a:xfrm>
            <a:off x="-28575" y="0"/>
            <a:ext cx="1143000" cy="1143000"/>
          </a:xfrm>
          <a:prstGeom prst="rect">
            <a:avLst/>
          </a:prstGeom>
          <a:noFill/>
          <a:ln w="9525">
            <a:noFill/>
          </a:ln>
        </p:spPr>
      </p:pic>
      <p:sp>
        <p:nvSpPr>
          <p:cNvPr id="15362" name="Title 1"/>
          <p:cNvSpPr>
            <a:spLocks noGrp="1"/>
          </p:cNvSpPr>
          <p:nvPr/>
        </p:nvSpPr>
        <p:spPr>
          <a:xfrm>
            <a:off x="0" y="331788"/>
            <a:ext cx="12192000" cy="971550"/>
          </a:xfrm>
          <a:prstGeom prst="rect">
            <a:avLst/>
          </a:prstGeom>
          <a:noFill/>
          <a:ln w="9525">
            <a:noFill/>
          </a:ln>
        </p:spPr>
        <p:txBody>
          <a:bodyPr vert="horz" wrap="square" lIns="91440" tIns="45720" rIns="91440" bIns="45720" anchor="ctr"/>
          <a:lstStyle>
            <a:lvl1pPr algn="ctr" rtl="0" eaLnBrk="0" fontAlgn="base" hangingPunct="0">
              <a:spcBef>
                <a:spcPct val="0"/>
              </a:spcBef>
              <a:spcAft>
                <a:spcPct val="0"/>
              </a:spcAft>
              <a:defRPr sz="4400" kern="1200">
                <a:solidFill>
                  <a:schemeClr val="tx1"/>
                </a:solidFill>
                <a:latin typeface="Times New Roman" panose="02020603050405020304" pitchFamily="18" charset="0"/>
                <a:ea typeface="+mj-ea"/>
                <a:cs typeface="Times New Roman" panose="02020603050405020304" pitchFamily="18" charset="0"/>
              </a:defRPr>
            </a:lvl1pPr>
            <a:lvl2pPr algn="ctr" rtl="0" eaLnBrk="0" fontAlgn="base" hangingPunct="0">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2pPr>
            <a:lvl3pPr algn="ctr" rtl="0" eaLnBrk="0" fontAlgn="base" hangingPunct="0">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3pPr>
            <a:lvl4pPr algn="ctr" rtl="0" eaLnBrk="0" fontAlgn="base" hangingPunct="0">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4pPr>
            <a:lvl5pPr algn="ctr" rtl="0" eaLnBrk="0" fontAlgn="base" hangingPunct="0">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5pPr>
            <a:lvl6pPr marL="457200" algn="ctr" rtl="0" fontAlgn="base">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6pPr>
            <a:lvl7pPr marL="914400" algn="ctr" rtl="0" fontAlgn="base">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7pPr>
            <a:lvl8pPr marL="1371600" algn="ctr" rtl="0" fontAlgn="base">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8pPr>
            <a:lvl9pPr marL="1828800" algn="ctr" rtl="0" fontAlgn="base">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9pPr>
          </a:lstStyle>
          <a:p>
            <a:r>
              <a:rPr lang="en-US" altLang="en-US" dirty="0"/>
              <a:t>Applications</a:t>
            </a:r>
          </a:p>
        </p:txBody>
      </p:sp>
      <p:sp>
        <p:nvSpPr>
          <p:cNvPr id="4" name="Text Box 3"/>
          <p:cNvSpPr txBox="1"/>
          <p:nvPr/>
        </p:nvSpPr>
        <p:spPr>
          <a:xfrm>
            <a:off x="1114425" y="1741971"/>
            <a:ext cx="9366250" cy="3785652"/>
          </a:xfrm>
          <a:prstGeom prst="rect">
            <a:avLst/>
          </a:prstGeom>
          <a:noFill/>
          <a:ln w="9525">
            <a:noFill/>
          </a:ln>
        </p:spPr>
        <p:txBody>
          <a:bodyPr wrap="square">
            <a:spAutoFit/>
          </a:bodyPr>
          <a:lstStyle/>
          <a:p>
            <a:pPr marL="342900" indent="-342900">
              <a:buFont typeface="+mj-lt"/>
              <a:buAutoNum type="romanLcPeriod"/>
            </a:pPr>
            <a:r>
              <a:rPr lang="en-IN" sz="2400" dirty="0"/>
              <a:t>To build a common platform that connect with mechanic and driver.</a:t>
            </a:r>
          </a:p>
          <a:p>
            <a:pPr marL="342900" indent="-342900">
              <a:buFont typeface="+mj-lt"/>
              <a:buAutoNum type="romanLcPeriod"/>
            </a:pPr>
            <a:r>
              <a:rPr lang="en-US" sz="2400" b="0" dirty="0"/>
              <a:t>Secure registration of user’s and mechanics.</a:t>
            </a:r>
          </a:p>
          <a:p>
            <a:pPr marL="342900" indent="-342900">
              <a:buFont typeface="+mj-lt"/>
              <a:buAutoNum type="romanLcPeriod"/>
            </a:pPr>
            <a:r>
              <a:rPr lang="en-US" sz="2400" dirty="0"/>
              <a:t>Easy access to the data.</a:t>
            </a:r>
          </a:p>
          <a:p>
            <a:pPr marL="342900" indent="-342900">
              <a:buFont typeface="+mj-lt"/>
              <a:buAutoNum type="romanLcPeriod"/>
            </a:pPr>
            <a:r>
              <a:rPr lang="en-US" sz="2400" dirty="0"/>
              <a:t>The new system is more user-friendly, reliable and flexible.</a:t>
            </a:r>
          </a:p>
          <a:p>
            <a:pPr marL="342900" indent="-342900">
              <a:buFont typeface="+mj-lt"/>
              <a:buAutoNum type="romanLcPeriod"/>
            </a:pPr>
            <a:r>
              <a:rPr lang="en-US" sz="2400" dirty="0"/>
              <a:t>Reduced manual work.</a:t>
            </a:r>
          </a:p>
          <a:p>
            <a:pPr marL="342900" indent="-342900">
              <a:buFont typeface="+mj-lt"/>
              <a:buAutoNum type="romanLcPeriod"/>
            </a:pPr>
            <a:r>
              <a:rPr lang="en-US" sz="2400" dirty="0"/>
              <a:t>Search mechanics based on different locations.</a:t>
            </a:r>
          </a:p>
          <a:p>
            <a:pPr marL="342900" indent="-342900">
              <a:buFont typeface="+mj-lt"/>
              <a:buAutoNum type="romanLcPeriod"/>
            </a:pPr>
            <a:r>
              <a:rPr lang="en-US" sz="2400" dirty="0"/>
              <a:t>This application can be used by the small or large organization.</a:t>
            </a:r>
          </a:p>
          <a:p>
            <a:pPr marL="342900" indent="-342900">
              <a:buFont typeface="+mj-lt"/>
              <a:buAutoNum type="romanLcPeriod"/>
            </a:pPr>
            <a:r>
              <a:rPr lang="en-IN" sz="2400" dirty="0"/>
              <a:t> To identify the reason for vehicle breakdown. </a:t>
            </a:r>
          </a:p>
          <a:p>
            <a:pPr marL="342900" indent="-342900">
              <a:buFont typeface="+mj-lt"/>
              <a:buAutoNum type="romanLcPeriod"/>
            </a:pPr>
            <a:r>
              <a:rPr lang="en-IN" sz="2400" dirty="0"/>
              <a:t>To design a web ontology that can identify a suitable mechanic. </a:t>
            </a:r>
          </a:p>
          <a:p>
            <a:pPr marL="342900" indent="-342900">
              <a:buFont typeface="+mj-lt"/>
              <a:buAutoNum type="romanLcPeriod"/>
            </a:pP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CC100-9AA3-4AF2-A921-9FDE64A54CE8}"/>
              </a:ext>
            </a:extLst>
          </p:cNvPr>
          <p:cNvSpPr>
            <a:spLocks noGrp="1"/>
          </p:cNvSpPr>
          <p:nvPr>
            <p:ph type="title"/>
          </p:nvPr>
        </p:nvSpPr>
        <p:spPr/>
        <p:txBody>
          <a:bodyPr>
            <a:normAutofit fontScale="90000"/>
          </a:bodyPr>
          <a:lstStyle/>
          <a:p>
            <a:pPr algn="ctr"/>
            <a:br>
              <a:rPr lang="en-US" altLang="en-US" sz="5400" dirty="0"/>
            </a:br>
            <a:r>
              <a:rPr lang="en-US" altLang="en-US" sz="5400" dirty="0">
                <a:latin typeface="Times New Roman" panose="02020603050405020304" pitchFamily="18" charset="0"/>
                <a:cs typeface="Times New Roman" panose="02020603050405020304" pitchFamily="18" charset="0"/>
              </a:rPr>
              <a:t>Conclusion</a:t>
            </a:r>
            <a:br>
              <a:rPr lang="en-US" altLang="en-US" dirty="0"/>
            </a:br>
            <a:endParaRPr lang="en-IN" dirty="0"/>
          </a:p>
        </p:txBody>
      </p:sp>
      <p:sp>
        <p:nvSpPr>
          <p:cNvPr id="3" name="Content Placeholder 2">
            <a:extLst>
              <a:ext uri="{FF2B5EF4-FFF2-40B4-BE49-F238E27FC236}">
                <a16:creationId xmlns:a16="http://schemas.microsoft.com/office/drawing/2014/main" id="{77C5FA23-49EB-4A9E-9967-F0B83D303986}"/>
              </a:ext>
            </a:extLst>
          </p:cNvPr>
          <p:cNvSpPr>
            <a:spLocks noGrp="1"/>
          </p:cNvSpPr>
          <p:nvPr>
            <p:ph idx="1"/>
          </p:nvPr>
        </p:nvSpPr>
        <p:spPr/>
        <p:txBody>
          <a:bodyPr>
            <a:normAutofit/>
          </a:bodyPr>
          <a:lstStyle/>
          <a:p>
            <a:pPr marL="0" indent="0" algn="ctr">
              <a:buNone/>
            </a:pPr>
            <a:r>
              <a:rPr lang="en-IN" sz="2400" dirty="0"/>
              <a:t>While the chances of a properly maintained vehicle experiencing a breakdown are slim, it is never a possibility to predict when the user may experience a vehicular breakdown. The application developed here promises to make the life of a vehicle owner that much easier, as even in the probability of a breakdown, the vehicle owner is assured of the fact that he has a solution to the problem within a few steps of entering details in his smart phone he can save himself from a major setback in such an undesirable situation. The proposed system promises to act as a source of protection against the unpredictability of a vehicular breakdown and offers the owner of a particular some peace of mind in the event of operational failure of the user’s vehicle.</a:t>
            </a:r>
          </a:p>
        </p:txBody>
      </p:sp>
    </p:spTree>
    <p:extLst>
      <p:ext uri="{BB962C8B-B14F-4D97-AF65-F5344CB8AC3E}">
        <p14:creationId xmlns:p14="http://schemas.microsoft.com/office/powerpoint/2010/main" val="3345936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1" name="Picture 7" descr="Image result for sies gst logo"/>
          <p:cNvPicPr>
            <a:picLocks noGrp="1" noChangeAspect="1"/>
          </p:cNvPicPr>
          <p:nvPr>
            <p:ph idx="1"/>
          </p:nvPr>
        </p:nvPicPr>
        <p:blipFill>
          <a:blip r:embed="rId2"/>
          <a:stretch>
            <a:fillRect/>
          </a:stretch>
        </p:blipFill>
        <p:spPr>
          <a:xfrm>
            <a:off x="0" y="0"/>
            <a:ext cx="1143000" cy="1143000"/>
          </a:xfrm>
          <a:prstGeom prst="rect">
            <a:avLst/>
          </a:prstGeom>
          <a:noFill/>
          <a:ln w="9525">
            <a:noFill/>
          </a:ln>
        </p:spPr>
      </p:pic>
      <p:sp>
        <p:nvSpPr>
          <p:cNvPr id="15362" name="Title 1"/>
          <p:cNvSpPr>
            <a:spLocks noGrp="1"/>
          </p:cNvSpPr>
          <p:nvPr/>
        </p:nvSpPr>
        <p:spPr>
          <a:xfrm>
            <a:off x="0" y="463826"/>
            <a:ext cx="12192000" cy="971550"/>
          </a:xfrm>
          <a:prstGeom prst="rect">
            <a:avLst/>
          </a:prstGeom>
          <a:noFill/>
          <a:ln w="9525">
            <a:noFill/>
          </a:ln>
        </p:spPr>
        <p:txBody>
          <a:bodyPr vert="horz" wrap="square" lIns="91440" tIns="45720" rIns="91440" bIns="45720" anchor="ctr"/>
          <a:lstStyle>
            <a:lvl1pPr algn="ctr" rtl="0" eaLnBrk="0" fontAlgn="base" hangingPunct="0">
              <a:spcBef>
                <a:spcPct val="0"/>
              </a:spcBef>
              <a:spcAft>
                <a:spcPct val="0"/>
              </a:spcAft>
              <a:defRPr sz="4400" kern="1200">
                <a:solidFill>
                  <a:schemeClr val="tx1"/>
                </a:solidFill>
                <a:latin typeface="Times New Roman" panose="02020603050405020304" pitchFamily="18" charset="0"/>
                <a:ea typeface="+mj-ea"/>
                <a:cs typeface="Times New Roman" panose="02020603050405020304" pitchFamily="18" charset="0"/>
              </a:defRPr>
            </a:lvl1pPr>
            <a:lvl2pPr algn="ctr" rtl="0" eaLnBrk="0" fontAlgn="base" hangingPunct="0">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2pPr>
            <a:lvl3pPr algn="ctr" rtl="0" eaLnBrk="0" fontAlgn="base" hangingPunct="0">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3pPr>
            <a:lvl4pPr algn="ctr" rtl="0" eaLnBrk="0" fontAlgn="base" hangingPunct="0">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4pPr>
            <a:lvl5pPr algn="ctr" rtl="0" eaLnBrk="0" fontAlgn="base" hangingPunct="0">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5pPr>
            <a:lvl6pPr marL="457200" algn="ctr" rtl="0" fontAlgn="base">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6pPr>
            <a:lvl7pPr marL="914400" algn="ctr" rtl="0" fontAlgn="base">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7pPr>
            <a:lvl8pPr marL="1371600" algn="ctr" rtl="0" fontAlgn="base">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8pPr>
            <a:lvl9pPr marL="1828800" algn="ctr" rtl="0" fontAlgn="base">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9pPr>
          </a:lstStyle>
          <a:p>
            <a:r>
              <a:rPr lang="en-US" altLang="en-US" dirty="0"/>
              <a:t>References</a:t>
            </a:r>
          </a:p>
        </p:txBody>
      </p:sp>
      <p:sp>
        <p:nvSpPr>
          <p:cNvPr id="4" name="Text Box 3"/>
          <p:cNvSpPr txBox="1"/>
          <p:nvPr/>
        </p:nvSpPr>
        <p:spPr>
          <a:xfrm>
            <a:off x="1143000" y="1953260"/>
            <a:ext cx="9683750" cy="1630045"/>
          </a:xfrm>
          <a:prstGeom prst="rect">
            <a:avLst/>
          </a:prstGeom>
          <a:noFill/>
        </p:spPr>
        <p:txBody>
          <a:bodyPr wrap="square" rtlCol="0" anchor="t">
            <a:spAutoFit/>
          </a:bodyPr>
          <a:lstStyle/>
          <a:p>
            <a:pPr marL="457200" indent="-457200">
              <a:buFont typeface="+mj-lt"/>
              <a:buAutoNum type="romanLcPeriod"/>
            </a:pPr>
            <a:r>
              <a:rPr lang="en-US" sz="2000"/>
              <a:t>https://codeshoppy.com/shop/product/on-road-vehicle-breakdown-assistance-app/</a:t>
            </a:r>
          </a:p>
          <a:p>
            <a:pPr marL="457200" indent="-457200">
              <a:buFont typeface="+mj-lt"/>
              <a:buAutoNum type="romanLcPeriod"/>
            </a:pPr>
            <a:r>
              <a:rPr lang="en-US" sz="2000"/>
              <a:t>https://www.tutorialspoint.com/index.htm</a:t>
            </a:r>
          </a:p>
          <a:p>
            <a:pPr marL="457200" indent="-457200">
              <a:buFont typeface="+mj-lt"/>
              <a:buAutoNum type="romanLcPeriod"/>
            </a:pPr>
            <a:r>
              <a:rPr lang="en-US" sz="2000"/>
              <a:t>https://www.javatpoint.com</a:t>
            </a:r>
          </a:p>
          <a:p>
            <a:pPr marL="457200" indent="-457200">
              <a:buFont typeface="+mj-lt"/>
              <a:buAutoNum type="romanLcPeriod"/>
            </a:pPr>
            <a:r>
              <a:rPr lang="en-US" sz="2000"/>
              <a:t>https://patents.google.com/patent/US6972669B2/en</a:t>
            </a:r>
          </a:p>
          <a:p>
            <a:pPr marL="457200" indent="-457200">
              <a:buFont typeface="+mj-lt"/>
              <a:buAutoNum type="romanLcPeriod"/>
            </a:pPr>
            <a:r>
              <a:rPr lang="en-US" sz="2000"/>
              <a:t>https://www.youtube.com/watch?v=XAowXcmQ-kA&amp;t=1693s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0" y="0"/>
            <a:ext cx="12192000" cy="1143000"/>
          </a:xfrm>
        </p:spPr>
        <p:txBody>
          <a:bodyPr vert="horz" wrap="square" lIns="91440" tIns="45720" rIns="91440" bIns="45720" anchor="ctr"/>
          <a:lstStyle/>
          <a:p>
            <a:r>
              <a:rPr lang="en-US" altLang="en-US" dirty="0"/>
              <a:t>Index</a:t>
            </a:r>
          </a:p>
        </p:txBody>
      </p:sp>
      <p:sp>
        <p:nvSpPr>
          <p:cNvPr id="15363" name="Content Placeholder 1"/>
          <p:cNvSpPr>
            <a:spLocks noGrp="1"/>
          </p:cNvSpPr>
          <p:nvPr>
            <p:ph idx="1"/>
          </p:nvPr>
        </p:nvSpPr>
        <p:spPr>
          <a:xfrm>
            <a:off x="1981200" y="1143000"/>
            <a:ext cx="8686800" cy="5029200"/>
          </a:xfrm>
        </p:spPr>
        <p:txBody>
          <a:bodyPr vert="horz" wrap="square" lIns="91440" tIns="45720" rIns="91440" bIns="45720" anchor="t"/>
          <a:lstStyle/>
          <a:p>
            <a:pPr marL="514350" indent="-514350" eaLnBrk="1" hangingPunct="1"/>
            <a:r>
              <a:rPr lang="en-US" altLang="en-US" sz="2400" dirty="0"/>
              <a:t>Introduction </a:t>
            </a:r>
          </a:p>
          <a:p>
            <a:pPr marL="514350" indent="-514350" eaLnBrk="1" hangingPunct="1"/>
            <a:r>
              <a:rPr lang="en-US" altLang="en-US" sz="2400" dirty="0"/>
              <a:t>Literature survey</a:t>
            </a:r>
          </a:p>
          <a:p>
            <a:pPr marL="514350" indent="-514350" eaLnBrk="1" hangingPunct="1"/>
            <a:r>
              <a:rPr lang="en-US" altLang="en-US" sz="2400" dirty="0"/>
              <a:t>Existing system</a:t>
            </a:r>
          </a:p>
          <a:p>
            <a:pPr marL="514350" indent="-514350" eaLnBrk="1" hangingPunct="1"/>
            <a:r>
              <a:rPr lang="en-US" altLang="en-US" sz="2400" dirty="0"/>
              <a:t>Proposed system</a:t>
            </a:r>
          </a:p>
          <a:p>
            <a:pPr marL="514350" indent="-514350" eaLnBrk="1" hangingPunct="1"/>
            <a:r>
              <a:rPr lang="en-US" altLang="en-US" sz="2400" dirty="0"/>
              <a:t>Problem definition</a:t>
            </a:r>
          </a:p>
          <a:p>
            <a:pPr marL="514350" indent="-514350" eaLnBrk="1" hangingPunct="1"/>
            <a:r>
              <a:rPr lang="en-US" altLang="en-US" sz="2400" dirty="0"/>
              <a:t>Hardware and software requirements</a:t>
            </a:r>
          </a:p>
          <a:p>
            <a:pPr marL="514350" indent="-514350" eaLnBrk="1" hangingPunct="1"/>
            <a:r>
              <a:rPr lang="en-US" altLang="en-US" sz="2400" dirty="0"/>
              <a:t>System Architecture</a:t>
            </a:r>
          </a:p>
          <a:p>
            <a:pPr marL="514350" indent="-514350" eaLnBrk="1" hangingPunct="1"/>
            <a:r>
              <a:rPr lang="en-US" altLang="en-US" sz="2400" dirty="0"/>
              <a:t>Applications</a:t>
            </a:r>
          </a:p>
          <a:p>
            <a:pPr marL="514350" indent="-514350" eaLnBrk="1" hangingPunct="1"/>
            <a:r>
              <a:rPr lang="en-US" altLang="en-US" sz="2400" dirty="0"/>
              <a:t>Conclusion</a:t>
            </a:r>
          </a:p>
          <a:p>
            <a:pPr marL="514350" indent="-514350" eaLnBrk="1" hangingPunct="1"/>
            <a:r>
              <a:rPr lang="en-US" altLang="en-US" sz="2400" dirty="0"/>
              <a:t>References</a:t>
            </a:r>
          </a:p>
        </p:txBody>
      </p:sp>
      <p:sp>
        <p:nvSpPr>
          <p:cNvPr id="8" name="Footer Placeholder 3"/>
          <p:cNvSpPr txBox="1"/>
          <p:nvPr/>
        </p:nvSpPr>
        <p:spPr>
          <a:xfrm>
            <a:off x="2743200" y="7543800"/>
            <a:ext cx="2895600" cy="365125"/>
          </a:xfrm>
          <a:prstGeom prst="rect">
            <a:avLst/>
          </a:prstGeom>
        </p:spPr>
        <p:txBody>
          <a:bodyPr anchor="ctr"/>
          <a:lstStyle/>
          <a:p>
            <a:pPr marR="0" algn="ctr" defTabSz="914400" eaLnBrk="1" fontAlgn="auto" hangingPunct="1">
              <a:spcBef>
                <a:spcPts val="0"/>
              </a:spcBef>
              <a:spcAft>
                <a:spcPts val="0"/>
              </a:spcAft>
              <a:buClrTx/>
              <a:buSzTx/>
              <a:buFontTx/>
              <a:defRPr/>
            </a:pPr>
            <a:r>
              <a:rPr kumimoji="0" lang="en-US" sz="1200" kern="1200" cap="none" spc="0" normalizeH="0" baseline="0" noProof="0" dirty="0">
                <a:solidFill>
                  <a:schemeClr val="tx1">
                    <a:tint val="75000"/>
                  </a:schemeClr>
                </a:solidFill>
                <a:latin typeface="+mn-lt"/>
                <a:ea typeface="+mn-ea"/>
                <a:cs typeface="+mn-cs"/>
              </a:rPr>
              <a:t>Project Title</a:t>
            </a:r>
          </a:p>
        </p:txBody>
      </p:sp>
      <p:pic>
        <p:nvPicPr>
          <p:cNvPr id="15367" name="Picture 7" descr="Image result for sies gst logo"/>
          <p:cNvPicPr>
            <a:picLocks noChangeAspect="1"/>
          </p:cNvPicPr>
          <p:nvPr/>
        </p:nvPicPr>
        <p:blipFill>
          <a:blip r:embed="rId2"/>
          <a:stretch>
            <a:fillRect/>
          </a:stretch>
        </p:blipFill>
        <p:spPr>
          <a:xfrm>
            <a:off x="0" y="0"/>
            <a:ext cx="1143000" cy="1143000"/>
          </a:xfrm>
          <a:prstGeom prst="rect">
            <a:avLst/>
          </a:prstGeom>
          <a:noFill/>
          <a:ln w="9525">
            <a:noFill/>
          </a:ln>
        </p:spPr>
      </p:pic>
      <p:sp>
        <p:nvSpPr>
          <p:cNvPr id="2" name="Title 1"/>
          <p:cNvSpPr>
            <a:spLocks noGrp="1"/>
          </p:cNvSpPr>
          <p:nvPr/>
        </p:nvSpPr>
        <p:spPr>
          <a:xfrm>
            <a:off x="0" y="0"/>
            <a:ext cx="12192000" cy="1143000"/>
          </a:xfrm>
          <a:prstGeom prst="rect">
            <a:avLst/>
          </a:prstGeom>
          <a:noFill/>
          <a:ln w="9525">
            <a:noFill/>
          </a:ln>
        </p:spPr>
        <p:txBody>
          <a:bodyPr vert="horz" wrap="square" lIns="91440" tIns="45720" rIns="91440" bIns="45720" anchor="ctr"/>
          <a:lstStyle>
            <a:lvl1pPr algn="ctr" rtl="0" eaLnBrk="0" fontAlgn="base" hangingPunct="0">
              <a:spcBef>
                <a:spcPct val="0"/>
              </a:spcBef>
              <a:spcAft>
                <a:spcPct val="0"/>
              </a:spcAft>
              <a:defRPr sz="4400" kern="1200">
                <a:solidFill>
                  <a:schemeClr val="tx1"/>
                </a:solidFill>
                <a:latin typeface="Times New Roman" panose="02020603050405020304" pitchFamily="18" charset="0"/>
                <a:ea typeface="+mj-ea"/>
                <a:cs typeface="Times New Roman" panose="02020603050405020304" pitchFamily="18" charset="0"/>
              </a:defRPr>
            </a:lvl1pPr>
            <a:lvl2pPr algn="ctr" rtl="0" eaLnBrk="0" fontAlgn="base" hangingPunct="0">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2pPr>
            <a:lvl3pPr algn="ctr" rtl="0" eaLnBrk="0" fontAlgn="base" hangingPunct="0">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3pPr>
            <a:lvl4pPr algn="ctr" rtl="0" eaLnBrk="0" fontAlgn="base" hangingPunct="0">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4pPr>
            <a:lvl5pPr algn="ctr" rtl="0" eaLnBrk="0" fontAlgn="base" hangingPunct="0">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5pPr>
            <a:lvl6pPr marL="457200" algn="ctr" rtl="0" fontAlgn="base">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6pPr>
            <a:lvl7pPr marL="914400" algn="ctr" rtl="0" fontAlgn="base">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7pPr>
            <a:lvl8pPr marL="1371600" algn="ctr" rtl="0" fontAlgn="base">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8pPr>
            <a:lvl9pPr marL="1828800" algn="ctr" rtl="0" fontAlgn="base">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9pPr>
          </a:lstStyle>
          <a:p>
            <a:r>
              <a:rPr lang="en-US" altLang="en-US" dirty="0"/>
              <a:t>Index</a:t>
            </a:r>
          </a:p>
        </p:txBody>
      </p:sp>
      <p:pic>
        <p:nvPicPr>
          <p:cNvPr id="3" name="Picture 7" descr="Image result for sies gst logo"/>
          <p:cNvPicPr>
            <a:picLocks noChangeAspect="1"/>
          </p:cNvPicPr>
          <p:nvPr/>
        </p:nvPicPr>
        <p:blipFill>
          <a:blip r:embed="rId2"/>
          <a:stretch>
            <a:fillRect/>
          </a:stretch>
        </p:blipFill>
        <p:spPr>
          <a:xfrm>
            <a:off x="0" y="0"/>
            <a:ext cx="1143000" cy="114300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Image result for sies gst logo"/>
          <p:cNvPicPr>
            <a:picLocks noGrp="1" noChangeAspect="1"/>
          </p:cNvPicPr>
          <p:nvPr>
            <p:ph idx="1"/>
          </p:nvPr>
        </p:nvPicPr>
        <p:blipFill>
          <a:blip r:embed="rId3"/>
          <a:stretch>
            <a:fillRect/>
          </a:stretch>
        </p:blipFill>
        <p:spPr>
          <a:xfrm>
            <a:off x="0" y="0"/>
            <a:ext cx="1143000" cy="1143000"/>
          </a:xfrm>
          <a:prstGeom prst="rect">
            <a:avLst/>
          </a:prstGeom>
          <a:noFill/>
          <a:ln w="9525">
            <a:noFill/>
          </a:ln>
        </p:spPr>
      </p:pic>
      <p:sp>
        <p:nvSpPr>
          <p:cNvPr id="15362" name="Title 1"/>
          <p:cNvSpPr>
            <a:spLocks noGrp="1"/>
          </p:cNvSpPr>
          <p:nvPr/>
        </p:nvSpPr>
        <p:spPr>
          <a:xfrm>
            <a:off x="0" y="571500"/>
            <a:ext cx="12192000" cy="971550"/>
          </a:xfrm>
          <a:prstGeom prst="rect">
            <a:avLst/>
          </a:prstGeom>
          <a:noFill/>
          <a:ln w="9525">
            <a:noFill/>
          </a:ln>
        </p:spPr>
        <p:txBody>
          <a:bodyPr vert="horz" wrap="square" lIns="91440" tIns="45720" rIns="91440" bIns="45720" anchor="ctr"/>
          <a:lstStyle>
            <a:lvl1pPr algn="ctr" rtl="0" eaLnBrk="0" fontAlgn="base" hangingPunct="0">
              <a:spcBef>
                <a:spcPct val="0"/>
              </a:spcBef>
              <a:spcAft>
                <a:spcPct val="0"/>
              </a:spcAft>
              <a:defRPr sz="4400" kern="1200">
                <a:solidFill>
                  <a:schemeClr val="tx1"/>
                </a:solidFill>
                <a:latin typeface="Times New Roman" panose="02020603050405020304" pitchFamily="18" charset="0"/>
                <a:ea typeface="+mj-ea"/>
                <a:cs typeface="Times New Roman" panose="02020603050405020304" pitchFamily="18" charset="0"/>
              </a:defRPr>
            </a:lvl1pPr>
            <a:lvl2pPr algn="ctr" rtl="0" eaLnBrk="0" fontAlgn="base" hangingPunct="0">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2pPr>
            <a:lvl3pPr algn="ctr" rtl="0" eaLnBrk="0" fontAlgn="base" hangingPunct="0">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3pPr>
            <a:lvl4pPr algn="ctr" rtl="0" eaLnBrk="0" fontAlgn="base" hangingPunct="0">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4pPr>
            <a:lvl5pPr algn="ctr" rtl="0" eaLnBrk="0" fontAlgn="base" hangingPunct="0">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5pPr>
            <a:lvl6pPr marL="457200" algn="ctr" rtl="0" fontAlgn="base">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6pPr>
            <a:lvl7pPr marL="914400" algn="ctr" rtl="0" fontAlgn="base">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7pPr>
            <a:lvl8pPr marL="1371600" algn="ctr" rtl="0" fontAlgn="base">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8pPr>
            <a:lvl9pPr marL="1828800" algn="ctr" rtl="0" fontAlgn="base">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9pPr>
          </a:lstStyle>
          <a:p>
            <a:r>
              <a:rPr lang="en-US" altLang="en-US" dirty="0"/>
              <a:t>Introduction</a:t>
            </a:r>
          </a:p>
        </p:txBody>
      </p:sp>
      <p:sp>
        <p:nvSpPr>
          <p:cNvPr id="100" name="Text Box 99"/>
          <p:cNvSpPr txBox="1"/>
          <p:nvPr/>
        </p:nvSpPr>
        <p:spPr>
          <a:xfrm>
            <a:off x="968554" y="2042250"/>
            <a:ext cx="10254891" cy="3170099"/>
          </a:xfrm>
          <a:prstGeom prst="rect">
            <a:avLst/>
          </a:prstGeom>
          <a:noFill/>
          <a:ln w="9525">
            <a:noFill/>
          </a:ln>
        </p:spPr>
        <p:txBody>
          <a:bodyPr wrap="square">
            <a:spAutoFit/>
          </a:bodyPr>
          <a:lstStyle/>
          <a:p>
            <a:pPr algn="ctr"/>
            <a:r>
              <a:rPr lang="en-IN" sz="2000" b="0" dirty="0">
                <a:latin typeface="Times New Roman" panose="02020603050405020304" pitchFamily="18" charset="0"/>
                <a:cs typeface="Calibri" panose="020F0502020204030204" charset="0"/>
              </a:rPr>
              <a:t>The Challenges involved when the vehicle comes to a halt in unexpected circumstances are many. In such an adverse situation, user may not exactly know the location to find the nearest available mechanic. Today most of people use their own vehicle for travel. While traveling most of drivers face the trouble of vehicle breakdown on the road. Vehicle breakdown leads to wastage of the user’s valuable time. When the driver encounters a vehicle breakdown on the road, the driver has to search for mechanic and has to look for a spare-part shop near to their location. At that time if driver is unable to search a good mechanic, they have to ask for help from someone. </a:t>
            </a:r>
          </a:p>
          <a:p>
            <a:pPr algn="ctr"/>
            <a:r>
              <a:rPr lang="en-IN" sz="2000" b="0" dirty="0">
                <a:latin typeface="Times New Roman" panose="02020603050405020304" pitchFamily="18" charset="0"/>
                <a:cs typeface="Calibri" panose="020F0502020204030204" charset="0"/>
              </a:rPr>
              <a:t>But if a driver has an android phone and uses this vehicle breakdown assistance, user can find suitable mechanic within a few minutes. The advantage of using the vehicle breakdown assistance is that the user can find a mechanic on the basis on its location</a:t>
            </a:r>
            <a:endParaRPr lang="en-US" sz="2000" b="0" dirty="0">
              <a:latin typeface="Times New Roman" panose="02020603050405020304" pitchFamily="18" charset="0"/>
              <a:cs typeface="Calibri" panose="020F0502020204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1" name="Picture 7" descr="Image result for sies gst logo"/>
          <p:cNvPicPr>
            <a:picLocks noGrp="1" noChangeAspect="1"/>
          </p:cNvPicPr>
          <p:nvPr>
            <p:ph idx="1"/>
          </p:nvPr>
        </p:nvPicPr>
        <p:blipFill>
          <a:blip r:embed="rId2"/>
          <a:stretch>
            <a:fillRect/>
          </a:stretch>
        </p:blipFill>
        <p:spPr>
          <a:xfrm>
            <a:off x="0" y="0"/>
            <a:ext cx="1143000" cy="1143000"/>
          </a:xfrm>
          <a:prstGeom prst="rect">
            <a:avLst/>
          </a:prstGeom>
          <a:noFill/>
          <a:ln w="9525">
            <a:noFill/>
          </a:ln>
        </p:spPr>
      </p:pic>
      <p:sp>
        <p:nvSpPr>
          <p:cNvPr id="15362" name="Title 1"/>
          <p:cNvSpPr>
            <a:spLocks noGrp="1"/>
          </p:cNvSpPr>
          <p:nvPr/>
        </p:nvSpPr>
        <p:spPr>
          <a:xfrm>
            <a:off x="0" y="278296"/>
            <a:ext cx="12192000" cy="971550"/>
          </a:xfrm>
          <a:prstGeom prst="rect">
            <a:avLst/>
          </a:prstGeom>
          <a:noFill/>
          <a:ln w="9525">
            <a:noFill/>
          </a:ln>
        </p:spPr>
        <p:txBody>
          <a:bodyPr vert="horz" wrap="square" lIns="91440" tIns="45720" rIns="91440" bIns="45720" anchor="ctr"/>
          <a:lstStyle>
            <a:lvl1pPr algn="ctr" rtl="0" eaLnBrk="0" fontAlgn="base" hangingPunct="0">
              <a:spcBef>
                <a:spcPct val="0"/>
              </a:spcBef>
              <a:spcAft>
                <a:spcPct val="0"/>
              </a:spcAft>
              <a:defRPr sz="4400" kern="1200">
                <a:solidFill>
                  <a:schemeClr val="tx1"/>
                </a:solidFill>
                <a:latin typeface="Times New Roman" panose="02020603050405020304" pitchFamily="18" charset="0"/>
                <a:ea typeface="+mj-ea"/>
                <a:cs typeface="Times New Roman" panose="02020603050405020304" pitchFamily="18" charset="0"/>
              </a:defRPr>
            </a:lvl1pPr>
            <a:lvl2pPr algn="ctr" rtl="0" eaLnBrk="0" fontAlgn="base" hangingPunct="0">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2pPr>
            <a:lvl3pPr algn="ctr" rtl="0" eaLnBrk="0" fontAlgn="base" hangingPunct="0">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3pPr>
            <a:lvl4pPr algn="ctr" rtl="0" eaLnBrk="0" fontAlgn="base" hangingPunct="0">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4pPr>
            <a:lvl5pPr algn="ctr" rtl="0" eaLnBrk="0" fontAlgn="base" hangingPunct="0">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5pPr>
            <a:lvl6pPr marL="457200" algn="ctr" rtl="0" fontAlgn="base">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6pPr>
            <a:lvl7pPr marL="914400" algn="ctr" rtl="0" fontAlgn="base">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7pPr>
            <a:lvl8pPr marL="1371600" algn="ctr" rtl="0" fontAlgn="base">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8pPr>
            <a:lvl9pPr marL="1828800" algn="ctr" rtl="0" fontAlgn="base">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9pPr>
          </a:lstStyle>
          <a:p>
            <a:r>
              <a:rPr lang="en-US" altLang="en-US" dirty="0"/>
              <a:t>Literature Survey</a:t>
            </a:r>
          </a:p>
        </p:txBody>
      </p:sp>
      <p:graphicFrame>
        <p:nvGraphicFramePr>
          <p:cNvPr id="5" name="Table 4"/>
          <p:cNvGraphicFramePr/>
          <p:nvPr/>
        </p:nvGraphicFramePr>
        <p:xfrm>
          <a:off x="758825" y="1571625"/>
          <a:ext cx="10507345" cy="3131820"/>
        </p:xfrm>
        <a:graphic>
          <a:graphicData uri="http://schemas.openxmlformats.org/drawingml/2006/table">
            <a:tbl>
              <a:tblPr firstRow="1" bandRow="1">
                <a:tableStyleId>{5C22544A-7EE6-4342-B048-85BDC9FD1C3A}</a:tableStyleId>
              </a:tblPr>
              <a:tblGrid>
                <a:gridCol w="873125">
                  <a:extLst>
                    <a:ext uri="{9D8B030D-6E8A-4147-A177-3AD203B41FA5}">
                      <a16:colId xmlns:a16="http://schemas.microsoft.com/office/drawing/2014/main" val="20000"/>
                    </a:ext>
                  </a:extLst>
                </a:gridCol>
                <a:gridCol w="2662555">
                  <a:extLst>
                    <a:ext uri="{9D8B030D-6E8A-4147-A177-3AD203B41FA5}">
                      <a16:colId xmlns:a16="http://schemas.microsoft.com/office/drawing/2014/main" val="20001"/>
                    </a:ext>
                  </a:extLst>
                </a:gridCol>
                <a:gridCol w="2544445">
                  <a:extLst>
                    <a:ext uri="{9D8B030D-6E8A-4147-A177-3AD203B41FA5}">
                      <a16:colId xmlns:a16="http://schemas.microsoft.com/office/drawing/2014/main" val="20002"/>
                    </a:ext>
                  </a:extLst>
                </a:gridCol>
                <a:gridCol w="4427220">
                  <a:extLst>
                    <a:ext uri="{9D8B030D-6E8A-4147-A177-3AD203B41FA5}">
                      <a16:colId xmlns:a16="http://schemas.microsoft.com/office/drawing/2014/main" val="20003"/>
                    </a:ext>
                  </a:extLst>
                </a:gridCol>
              </a:tblGrid>
              <a:tr h="548005">
                <a:tc>
                  <a:txBody>
                    <a:bodyPr/>
                    <a:lstStyle/>
                    <a:p>
                      <a:pPr algn="ctr">
                        <a:buNone/>
                      </a:pPr>
                      <a:r>
                        <a:rPr lang="en-US"/>
                        <a:t>SR. No.</a:t>
                      </a:r>
                    </a:p>
                  </a:txBody>
                  <a:tcPr/>
                </a:tc>
                <a:tc>
                  <a:txBody>
                    <a:bodyPr/>
                    <a:lstStyle/>
                    <a:p>
                      <a:pPr algn="ctr">
                        <a:buNone/>
                      </a:pPr>
                      <a:r>
                        <a:rPr lang="en-US"/>
                        <a:t>Author</a:t>
                      </a:r>
                    </a:p>
                  </a:txBody>
                  <a:tcPr/>
                </a:tc>
                <a:tc>
                  <a:txBody>
                    <a:bodyPr/>
                    <a:lstStyle/>
                    <a:p>
                      <a:pPr algn="ctr">
                        <a:buNone/>
                      </a:pPr>
                      <a:r>
                        <a:rPr lang="en-US"/>
                        <a:t>Title &amp; Publication</a:t>
                      </a:r>
                    </a:p>
                  </a:txBody>
                  <a:tcPr/>
                </a:tc>
                <a:tc>
                  <a:txBody>
                    <a:bodyPr/>
                    <a:lstStyle/>
                    <a:p>
                      <a:pPr algn="ctr">
                        <a:buNone/>
                      </a:pPr>
                      <a:r>
                        <a:rPr lang="en-US"/>
                        <a:t>Key Findings</a:t>
                      </a:r>
                    </a:p>
                  </a:txBody>
                  <a:tcPr/>
                </a:tc>
                <a:extLst>
                  <a:ext uri="{0D108BD9-81ED-4DB2-BD59-A6C34878D82A}">
                    <a16:rowId xmlns:a16="http://schemas.microsoft.com/office/drawing/2014/main" val="10000"/>
                  </a:ext>
                </a:extLst>
              </a:tr>
              <a:tr h="1417320">
                <a:tc>
                  <a:txBody>
                    <a:bodyPr/>
                    <a:lstStyle/>
                    <a:p>
                      <a:pPr algn="ctr">
                        <a:buNone/>
                      </a:pPr>
                      <a:r>
                        <a:rPr lang="en-US"/>
                        <a:t>i.</a:t>
                      </a:r>
                    </a:p>
                  </a:txBody>
                  <a:tcPr/>
                </a:tc>
                <a:tc>
                  <a:txBody>
                    <a:bodyPr/>
                    <a:lstStyle/>
                    <a:p>
                      <a:pPr algn="ctr">
                        <a:buNone/>
                      </a:pPr>
                      <a:r>
                        <a:rPr lang="en-US"/>
                        <a:t>Kumaravel Haridas, Ahmad Suhaimi Baharudin.</a:t>
                      </a:r>
                    </a:p>
                  </a:txBody>
                  <a:tcPr/>
                </a:tc>
                <a:tc>
                  <a:txBody>
                    <a:bodyPr/>
                    <a:lstStyle/>
                    <a:p>
                      <a:pPr algn="ctr">
                        <a:buNone/>
                      </a:pPr>
                      <a:r>
                        <a:rPr lang="en-US"/>
                        <a:t>Indian Journal of Science and Technology</a:t>
                      </a:r>
                    </a:p>
                  </a:txBody>
                  <a:tcPr/>
                </a:tc>
                <a:tc>
                  <a:txBody>
                    <a:bodyPr/>
                    <a:lstStyle/>
                    <a:p>
                      <a:pPr algn="ctr">
                        <a:buNone/>
                      </a:pPr>
                      <a:r>
                        <a:rPr lang="en-US"/>
                        <a:t> The existing manual process is not able to address the  request effectively.</a:t>
                      </a:r>
                    </a:p>
                  </a:txBody>
                  <a:tcPr/>
                </a:tc>
                <a:extLst>
                  <a:ext uri="{0D108BD9-81ED-4DB2-BD59-A6C34878D82A}">
                    <a16:rowId xmlns:a16="http://schemas.microsoft.com/office/drawing/2014/main" val="10001"/>
                  </a:ext>
                </a:extLst>
              </a:tr>
              <a:tr h="1166495">
                <a:tc>
                  <a:txBody>
                    <a:bodyPr/>
                    <a:lstStyle/>
                    <a:p>
                      <a:pPr algn="ctr">
                        <a:buNone/>
                      </a:pPr>
                      <a:r>
                        <a:rPr lang="en-US"/>
                        <a:t>ii.</a:t>
                      </a:r>
                    </a:p>
                  </a:txBody>
                  <a:tcPr/>
                </a:tc>
                <a:tc>
                  <a:txBody>
                    <a:bodyPr/>
                    <a:lstStyle/>
                    <a:p>
                      <a:pPr algn="ctr">
                        <a:buNone/>
                      </a:pPr>
                      <a:r>
                        <a:rPr lang="en-US" sz="1800">
                          <a:sym typeface="+mn-ea"/>
                        </a:rPr>
                        <a:t>Kamal Karkonasas</a:t>
                      </a:r>
                      <a:endParaRPr lang="en-US"/>
                    </a:p>
                  </a:txBody>
                  <a:tcPr/>
                </a:tc>
                <a:tc>
                  <a:txBody>
                    <a:bodyPr/>
                    <a:lstStyle/>
                    <a:p>
                      <a:pPr algn="ctr">
                        <a:buNone/>
                      </a:pPr>
                      <a:r>
                        <a:rPr lang="en-US" sz="1800">
                          <a:sym typeface="+mn-ea"/>
                        </a:rPr>
                        <a:t>Indian Journal of Science and Technology</a:t>
                      </a:r>
                      <a:endParaRPr lang="en-US" sz="1800"/>
                    </a:p>
                    <a:p>
                      <a:pPr algn="ctr">
                        <a:buNone/>
                      </a:pPr>
                      <a:endParaRPr lang="en-US"/>
                    </a:p>
                  </a:txBody>
                  <a:tcPr/>
                </a:tc>
                <a:tc>
                  <a:txBody>
                    <a:bodyPr/>
                    <a:lstStyle/>
                    <a:p>
                      <a:pPr algn="ctr">
                        <a:buNone/>
                      </a:pPr>
                      <a:r>
                        <a:rPr lang="en-US"/>
                        <a:t>User does not have any reporting features that reviews the service that was engaged.</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1" name="Picture 7" descr="Image result for sies gst logo"/>
          <p:cNvPicPr>
            <a:picLocks noGrp="1" noChangeAspect="1"/>
          </p:cNvPicPr>
          <p:nvPr>
            <p:ph idx="1"/>
          </p:nvPr>
        </p:nvPicPr>
        <p:blipFill>
          <a:blip r:embed="rId2"/>
          <a:stretch>
            <a:fillRect/>
          </a:stretch>
        </p:blipFill>
        <p:spPr>
          <a:xfrm>
            <a:off x="0" y="0"/>
            <a:ext cx="1143000" cy="1143000"/>
          </a:xfrm>
          <a:prstGeom prst="rect">
            <a:avLst/>
          </a:prstGeom>
          <a:noFill/>
          <a:ln w="9525">
            <a:noFill/>
          </a:ln>
        </p:spPr>
      </p:pic>
      <p:sp>
        <p:nvSpPr>
          <p:cNvPr id="15362" name="Title 1"/>
          <p:cNvSpPr>
            <a:spLocks noGrp="1"/>
          </p:cNvSpPr>
          <p:nvPr/>
        </p:nvSpPr>
        <p:spPr>
          <a:xfrm>
            <a:off x="0" y="250190"/>
            <a:ext cx="12192000" cy="971550"/>
          </a:xfrm>
          <a:prstGeom prst="rect">
            <a:avLst/>
          </a:prstGeom>
          <a:noFill/>
          <a:ln w="9525">
            <a:noFill/>
          </a:ln>
        </p:spPr>
        <p:txBody>
          <a:bodyPr vert="horz" wrap="square" lIns="91440" tIns="45720" rIns="91440" bIns="45720" anchor="ctr"/>
          <a:lstStyle>
            <a:lvl1pPr algn="ctr" rtl="0" eaLnBrk="0" fontAlgn="base" hangingPunct="0">
              <a:spcBef>
                <a:spcPct val="0"/>
              </a:spcBef>
              <a:spcAft>
                <a:spcPct val="0"/>
              </a:spcAft>
              <a:defRPr sz="4400" kern="1200">
                <a:solidFill>
                  <a:schemeClr val="tx1"/>
                </a:solidFill>
                <a:latin typeface="Times New Roman" panose="02020603050405020304" pitchFamily="18" charset="0"/>
                <a:ea typeface="+mj-ea"/>
                <a:cs typeface="Times New Roman" panose="02020603050405020304" pitchFamily="18" charset="0"/>
              </a:defRPr>
            </a:lvl1pPr>
            <a:lvl2pPr algn="ctr" rtl="0" eaLnBrk="0" fontAlgn="base" hangingPunct="0">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2pPr>
            <a:lvl3pPr algn="ctr" rtl="0" eaLnBrk="0" fontAlgn="base" hangingPunct="0">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3pPr>
            <a:lvl4pPr algn="ctr" rtl="0" eaLnBrk="0" fontAlgn="base" hangingPunct="0">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4pPr>
            <a:lvl5pPr algn="ctr" rtl="0" eaLnBrk="0" fontAlgn="base" hangingPunct="0">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5pPr>
            <a:lvl6pPr marL="457200" algn="ctr" rtl="0" fontAlgn="base">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6pPr>
            <a:lvl7pPr marL="914400" algn="ctr" rtl="0" fontAlgn="base">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7pPr>
            <a:lvl8pPr marL="1371600" algn="ctr" rtl="0" fontAlgn="base">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8pPr>
            <a:lvl9pPr marL="1828800" algn="ctr" rtl="0" fontAlgn="base">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9pPr>
          </a:lstStyle>
          <a:p>
            <a:r>
              <a:rPr lang="en-US" altLang="en-US" dirty="0"/>
              <a:t>Existing System</a:t>
            </a:r>
          </a:p>
        </p:txBody>
      </p:sp>
      <p:sp>
        <p:nvSpPr>
          <p:cNvPr id="100" name="Text Box 99"/>
          <p:cNvSpPr txBox="1"/>
          <p:nvPr/>
        </p:nvSpPr>
        <p:spPr>
          <a:xfrm>
            <a:off x="544195" y="1598930"/>
            <a:ext cx="11102975" cy="4523105"/>
          </a:xfrm>
          <a:prstGeom prst="rect">
            <a:avLst/>
          </a:prstGeom>
          <a:noFill/>
          <a:ln w="9525">
            <a:noFill/>
          </a:ln>
        </p:spPr>
        <p:txBody>
          <a:bodyPr wrap="square">
            <a:spAutoFit/>
          </a:bodyPr>
          <a:lstStyle/>
          <a:p>
            <a:pPr marL="457200" indent="-457200">
              <a:buFont typeface="+mj-lt"/>
              <a:buAutoNum type="romanLcPeriod"/>
            </a:pPr>
            <a:r>
              <a:rPr lang="en-US" sz="2400" b="0" dirty="0">
                <a:latin typeface="Times New Roman" panose="02020603050405020304" pitchFamily="18" charset="0"/>
                <a:cs typeface="Calibri" panose="020F0502020204030204" charset="0"/>
              </a:rPr>
              <a:t>In an existing system there are users who have their own mechanic database which is very minimal. And also they have no idea if their vehicles are broke down or had any mechanical issue in remote locations or any long distant locations from their known mechanic shops. </a:t>
            </a:r>
          </a:p>
          <a:p>
            <a:pPr marL="457200" indent="-457200">
              <a:buFont typeface="+mj-lt"/>
              <a:buAutoNum type="romanLcPeriod"/>
            </a:pPr>
            <a:endParaRPr lang="en-US" sz="2400" b="0" dirty="0">
              <a:latin typeface="Times New Roman" panose="02020603050405020304" pitchFamily="18" charset="0"/>
              <a:cs typeface="Calibri" panose="020F0502020204030204" charset="0"/>
            </a:endParaRPr>
          </a:p>
          <a:p>
            <a:pPr marL="457200" indent="-457200">
              <a:buFont typeface="+mj-lt"/>
              <a:buAutoNum type="romanLcPeriod"/>
            </a:pPr>
            <a:r>
              <a:rPr lang="en-US" sz="2400" b="0" dirty="0">
                <a:latin typeface="Times New Roman" panose="02020603050405020304" pitchFamily="18" charset="0"/>
                <a:cs typeface="Calibri" panose="020F0502020204030204" charset="0"/>
              </a:rPr>
              <a:t>Users with the contacts of people at the particular place may look for a help from them only if they are ready to do.</a:t>
            </a:r>
          </a:p>
          <a:p>
            <a:pPr marL="457200" indent="-457200">
              <a:buFont typeface="+mj-lt"/>
              <a:buAutoNum type="romanLcPeriod"/>
            </a:pPr>
            <a:endParaRPr lang="en-US" sz="2400" b="0" dirty="0">
              <a:latin typeface="Times New Roman" panose="02020603050405020304" pitchFamily="18" charset="0"/>
              <a:cs typeface="Calibri" panose="020F0502020204030204" charset="0"/>
            </a:endParaRPr>
          </a:p>
          <a:p>
            <a:pPr marL="457200" indent="-457200">
              <a:buFont typeface="+mj-lt"/>
              <a:buAutoNum type="romanLcPeriod"/>
            </a:pPr>
            <a:r>
              <a:rPr lang="en-US" sz="2400" b="0" dirty="0">
                <a:latin typeface="Times New Roman" panose="02020603050405020304" pitchFamily="18" charset="0"/>
                <a:cs typeface="Calibri" panose="020F0502020204030204" charset="0"/>
              </a:rPr>
              <a:t>It is not possible to find out the suitable mechanic for the desired service at remote locations. The only way they have is to look for any other transportation at the time of issue and then they need to get a mechanic to the particular location at which they have left their vehicle.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1" name="Picture 7" descr="Image result for sies gst logo"/>
          <p:cNvPicPr>
            <a:picLocks noGrp="1" noChangeAspect="1"/>
          </p:cNvPicPr>
          <p:nvPr>
            <p:ph idx="1"/>
          </p:nvPr>
        </p:nvPicPr>
        <p:blipFill>
          <a:blip r:embed="rId2"/>
          <a:stretch>
            <a:fillRect/>
          </a:stretch>
        </p:blipFill>
        <p:spPr>
          <a:xfrm>
            <a:off x="0" y="0"/>
            <a:ext cx="1143000" cy="1143000"/>
          </a:xfrm>
          <a:prstGeom prst="rect">
            <a:avLst/>
          </a:prstGeom>
          <a:noFill/>
          <a:ln w="9525">
            <a:noFill/>
          </a:ln>
        </p:spPr>
      </p:pic>
      <p:sp>
        <p:nvSpPr>
          <p:cNvPr id="15362" name="Title 1"/>
          <p:cNvSpPr>
            <a:spLocks noGrp="1"/>
          </p:cNvSpPr>
          <p:nvPr/>
        </p:nvSpPr>
        <p:spPr>
          <a:xfrm>
            <a:off x="0" y="404813"/>
            <a:ext cx="12192000" cy="971550"/>
          </a:xfrm>
          <a:prstGeom prst="rect">
            <a:avLst/>
          </a:prstGeom>
          <a:noFill/>
          <a:ln w="9525">
            <a:noFill/>
          </a:ln>
        </p:spPr>
        <p:txBody>
          <a:bodyPr vert="horz" wrap="square" lIns="91440" tIns="45720" rIns="91440" bIns="45720" anchor="ctr"/>
          <a:lstStyle>
            <a:lvl1pPr algn="ctr" rtl="0" eaLnBrk="0" fontAlgn="base" hangingPunct="0">
              <a:spcBef>
                <a:spcPct val="0"/>
              </a:spcBef>
              <a:spcAft>
                <a:spcPct val="0"/>
              </a:spcAft>
              <a:defRPr sz="4400" kern="1200">
                <a:solidFill>
                  <a:schemeClr val="tx1"/>
                </a:solidFill>
                <a:latin typeface="Times New Roman" panose="02020603050405020304" pitchFamily="18" charset="0"/>
                <a:ea typeface="+mj-ea"/>
                <a:cs typeface="Times New Roman" panose="02020603050405020304" pitchFamily="18" charset="0"/>
              </a:defRPr>
            </a:lvl1pPr>
            <a:lvl2pPr algn="ctr" rtl="0" eaLnBrk="0" fontAlgn="base" hangingPunct="0">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2pPr>
            <a:lvl3pPr algn="ctr" rtl="0" eaLnBrk="0" fontAlgn="base" hangingPunct="0">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3pPr>
            <a:lvl4pPr algn="ctr" rtl="0" eaLnBrk="0" fontAlgn="base" hangingPunct="0">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4pPr>
            <a:lvl5pPr algn="ctr" rtl="0" eaLnBrk="0" fontAlgn="base" hangingPunct="0">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5pPr>
            <a:lvl6pPr marL="457200" algn="ctr" rtl="0" fontAlgn="base">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6pPr>
            <a:lvl7pPr marL="914400" algn="ctr" rtl="0" fontAlgn="base">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7pPr>
            <a:lvl8pPr marL="1371600" algn="ctr" rtl="0" fontAlgn="base">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8pPr>
            <a:lvl9pPr marL="1828800" algn="ctr" rtl="0" fontAlgn="base">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9pPr>
          </a:lstStyle>
          <a:p>
            <a:r>
              <a:rPr lang="en-US" altLang="en-US" dirty="0"/>
              <a:t>Proposed System</a:t>
            </a:r>
          </a:p>
        </p:txBody>
      </p:sp>
      <p:sp>
        <p:nvSpPr>
          <p:cNvPr id="100" name="Text Box 99"/>
          <p:cNvSpPr txBox="1"/>
          <p:nvPr/>
        </p:nvSpPr>
        <p:spPr>
          <a:xfrm>
            <a:off x="478790" y="1609725"/>
            <a:ext cx="11123930" cy="3416320"/>
          </a:xfrm>
          <a:prstGeom prst="rect">
            <a:avLst/>
          </a:prstGeom>
          <a:noFill/>
          <a:ln w="9525">
            <a:noFill/>
          </a:ln>
        </p:spPr>
        <p:txBody>
          <a:bodyPr wrap="square">
            <a:spAutoFit/>
          </a:bodyPr>
          <a:lstStyle/>
          <a:p>
            <a:pPr marL="457200" indent="-457200">
              <a:buFont typeface="+mj-lt"/>
              <a:buAutoNum type="romanLcPeriod"/>
            </a:pPr>
            <a:r>
              <a:rPr lang="en-US" sz="2400" b="0" dirty="0">
                <a:latin typeface="Times New Roman" panose="02020603050405020304" pitchFamily="18" charset="0"/>
                <a:cs typeface="Calibri" panose="020F0502020204030204" charset="0"/>
              </a:rPr>
              <a:t>Here the users  of On Road Vehicle Breakdown Assistance system can search for list of mechanic at any location or the nearby locations which will help them in an unexpected situations raised by the mechanical issues of their vehicles. </a:t>
            </a:r>
          </a:p>
          <a:p>
            <a:pPr marL="457200" indent="-457200">
              <a:buFont typeface="+mj-lt"/>
              <a:buAutoNum type="romanLcPeriod"/>
            </a:pPr>
            <a:endParaRPr lang="en-US" sz="2400" b="0" dirty="0">
              <a:latin typeface="Times New Roman" panose="02020603050405020304" pitchFamily="18" charset="0"/>
              <a:cs typeface="Calibri" panose="020F0502020204030204" charset="0"/>
            </a:endParaRPr>
          </a:p>
          <a:p>
            <a:pPr marL="457200" indent="-457200">
              <a:buFont typeface="+mj-lt"/>
              <a:buAutoNum type="romanLcPeriod"/>
            </a:pPr>
            <a:r>
              <a:rPr lang="en-US" sz="2400" b="0" dirty="0">
                <a:latin typeface="Times New Roman" panose="02020603050405020304" pitchFamily="18" charset="0"/>
                <a:cs typeface="Calibri" panose="020F0502020204030204" charset="0"/>
              </a:rPr>
              <a:t>Only the licensed mechanics can get listed here </a:t>
            </a:r>
            <a:r>
              <a:rPr lang="en-US" sz="2400" dirty="0">
                <a:latin typeface="Times New Roman" panose="02020603050405020304" pitchFamily="18" charset="0"/>
                <a:cs typeface="Calibri" panose="020F0502020204030204" charset="0"/>
              </a:rPr>
              <a:t>during</a:t>
            </a:r>
            <a:r>
              <a:rPr lang="en-US" sz="2400" b="0" dirty="0">
                <a:latin typeface="Times New Roman" panose="02020603050405020304" pitchFamily="18" charset="0"/>
                <a:cs typeface="Calibri" panose="020F0502020204030204" charset="0"/>
              </a:rPr>
              <a:t> the search</a:t>
            </a:r>
            <a:r>
              <a:rPr lang="en-US" sz="2400" dirty="0">
                <a:latin typeface="Times New Roman" panose="02020603050405020304" pitchFamily="18" charset="0"/>
                <a:cs typeface="Calibri" panose="020F0502020204030204" charset="0"/>
              </a:rPr>
              <a:t> a</a:t>
            </a:r>
            <a:r>
              <a:rPr lang="en-US" sz="2400" b="0" dirty="0">
                <a:latin typeface="Times New Roman" panose="02020603050405020304" pitchFamily="18" charset="0"/>
                <a:cs typeface="Calibri" panose="020F0502020204030204" charset="0"/>
              </a:rPr>
              <a:t>nd the available mechanic can come and repair the mechanical issues in the users vehicle. Also the mechanics are under monitoring by the system for not charging any extra service fee from the users as every user is updating their feedback about the availed service through system.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1" name="Picture 7" descr="Image result for sies gst logo"/>
          <p:cNvPicPr>
            <a:picLocks noGrp="1" noChangeAspect="1"/>
          </p:cNvPicPr>
          <p:nvPr>
            <p:ph idx="1"/>
          </p:nvPr>
        </p:nvPicPr>
        <p:blipFill>
          <a:blip r:embed="rId2"/>
          <a:stretch>
            <a:fillRect/>
          </a:stretch>
        </p:blipFill>
        <p:spPr>
          <a:xfrm>
            <a:off x="0" y="0"/>
            <a:ext cx="1143000" cy="1143000"/>
          </a:xfrm>
          <a:prstGeom prst="rect">
            <a:avLst/>
          </a:prstGeom>
          <a:noFill/>
          <a:ln w="9525">
            <a:noFill/>
          </a:ln>
        </p:spPr>
      </p:pic>
      <p:sp>
        <p:nvSpPr>
          <p:cNvPr id="15362" name="Title 1"/>
          <p:cNvSpPr>
            <a:spLocks noGrp="1"/>
          </p:cNvSpPr>
          <p:nvPr/>
        </p:nvSpPr>
        <p:spPr>
          <a:xfrm>
            <a:off x="0" y="350838"/>
            <a:ext cx="12192000" cy="971550"/>
          </a:xfrm>
          <a:prstGeom prst="rect">
            <a:avLst/>
          </a:prstGeom>
          <a:noFill/>
          <a:ln w="9525">
            <a:noFill/>
          </a:ln>
        </p:spPr>
        <p:txBody>
          <a:bodyPr vert="horz" wrap="square" lIns="91440" tIns="45720" rIns="91440" bIns="45720" anchor="ctr"/>
          <a:lstStyle>
            <a:lvl1pPr algn="ctr" rtl="0" eaLnBrk="0" fontAlgn="base" hangingPunct="0">
              <a:spcBef>
                <a:spcPct val="0"/>
              </a:spcBef>
              <a:spcAft>
                <a:spcPct val="0"/>
              </a:spcAft>
              <a:defRPr sz="4400" kern="1200">
                <a:solidFill>
                  <a:schemeClr val="tx1"/>
                </a:solidFill>
                <a:latin typeface="Times New Roman" panose="02020603050405020304" pitchFamily="18" charset="0"/>
                <a:ea typeface="+mj-ea"/>
                <a:cs typeface="Times New Roman" panose="02020603050405020304" pitchFamily="18" charset="0"/>
              </a:defRPr>
            </a:lvl1pPr>
            <a:lvl2pPr algn="ctr" rtl="0" eaLnBrk="0" fontAlgn="base" hangingPunct="0">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2pPr>
            <a:lvl3pPr algn="ctr" rtl="0" eaLnBrk="0" fontAlgn="base" hangingPunct="0">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3pPr>
            <a:lvl4pPr algn="ctr" rtl="0" eaLnBrk="0" fontAlgn="base" hangingPunct="0">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4pPr>
            <a:lvl5pPr algn="ctr" rtl="0" eaLnBrk="0" fontAlgn="base" hangingPunct="0">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5pPr>
            <a:lvl6pPr marL="457200" algn="ctr" rtl="0" fontAlgn="base">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6pPr>
            <a:lvl7pPr marL="914400" algn="ctr" rtl="0" fontAlgn="base">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7pPr>
            <a:lvl8pPr marL="1371600" algn="ctr" rtl="0" fontAlgn="base">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8pPr>
            <a:lvl9pPr marL="1828800" algn="ctr" rtl="0" fontAlgn="base">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9pPr>
          </a:lstStyle>
          <a:p>
            <a:r>
              <a:rPr lang="en-US" altLang="en-US" dirty="0"/>
              <a:t>Problem Definition</a:t>
            </a:r>
          </a:p>
        </p:txBody>
      </p:sp>
      <p:sp>
        <p:nvSpPr>
          <p:cNvPr id="2" name="Text Box 1"/>
          <p:cNvSpPr txBox="1"/>
          <p:nvPr/>
        </p:nvSpPr>
        <p:spPr>
          <a:xfrm>
            <a:off x="902335" y="1473446"/>
            <a:ext cx="9429187" cy="830997"/>
          </a:xfrm>
          <a:prstGeom prst="rect">
            <a:avLst/>
          </a:prstGeom>
          <a:noFill/>
        </p:spPr>
        <p:txBody>
          <a:bodyPr wrap="square" rtlCol="0" anchor="t">
            <a:spAutoFit/>
          </a:bodyPr>
          <a:lstStyle/>
          <a:p>
            <a:r>
              <a:rPr lang="en-US" sz="2400" dirty="0">
                <a:latin typeface="Times New Roman" panose="02020603050405020304" pitchFamily="18" charset="0"/>
                <a:cs typeface="Calibri" panose="020F0502020204030204" charset="0"/>
                <a:sym typeface="+mn-ea"/>
              </a:rPr>
              <a:t>The system after careful analysis has been identified to be presented with the following modules </a:t>
            </a:r>
            <a:r>
              <a:rPr lang="en-US" sz="2400" b="1" dirty="0">
                <a:latin typeface="Times New Roman" panose="02020603050405020304" pitchFamily="18" charset="0"/>
                <a:cs typeface="Calibri" panose="020F0502020204030204" charset="0"/>
                <a:sym typeface="+mn-ea"/>
              </a:rPr>
              <a:t>User, Owner and Mechanic</a:t>
            </a:r>
            <a:r>
              <a:rPr lang="en-US" b="1" dirty="0">
                <a:latin typeface="Times New Roman" panose="02020603050405020304" pitchFamily="18" charset="0"/>
                <a:cs typeface="Calibri" panose="020F0502020204030204" charset="0"/>
                <a:sym typeface="+mn-ea"/>
              </a:rPr>
              <a:t>. </a:t>
            </a:r>
            <a:endParaRPr lang="en-US" dirty="0"/>
          </a:p>
        </p:txBody>
      </p:sp>
      <p:sp>
        <p:nvSpPr>
          <p:cNvPr id="3" name="Text Box 2"/>
          <p:cNvSpPr txBox="1"/>
          <p:nvPr/>
        </p:nvSpPr>
        <p:spPr>
          <a:xfrm>
            <a:off x="902335" y="2486660"/>
            <a:ext cx="10387965" cy="4154984"/>
          </a:xfrm>
          <a:prstGeom prst="rect">
            <a:avLst/>
          </a:prstGeom>
          <a:noFill/>
          <a:ln w="9525">
            <a:noFill/>
          </a:ln>
        </p:spPr>
        <p:txBody>
          <a:bodyPr wrap="square">
            <a:spAutoFit/>
          </a:bodyPr>
          <a:lstStyle/>
          <a:p>
            <a:pPr marL="342900" indent="-342900" algn="l">
              <a:buClrTx/>
              <a:buSzTx/>
              <a:buFont typeface="+mj-lt"/>
              <a:buAutoNum type="romanLcPeriod"/>
            </a:pPr>
            <a:r>
              <a:rPr lang="en-US" sz="2200" b="0" dirty="0">
                <a:latin typeface="Times New Roman" panose="02020603050405020304" pitchFamily="18" charset="0"/>
                <a:cs typeface="Calibri" panose="020F0502020204030204" charset="0"/>
              </a:rPr>
              <a:t>A user can register or log in by providing details like name, email-id, password, mobile number and location.</a:t>
            </a:r>
          </a:p>
          <a:p>
            <a:pPr marL="342900" indent="-342900" algn="l">
              <a:buClrTx/>
              <a:buSzTx/>
              <a:buFont typeface="+mj-lt"/>
              <a:buAutoNum type="romanLcPeriod"/>
            </a:pPr>
            <a:r>
              <a:rPr lang="en-US" sz="2200" b="0" dirty="0">
                <a:latin typeface="Times New Roman" panose="02020603050405020304" pitchFamily="18" charset="0"/>
                <a:cs typeface="Calibri" panose="020F0502020204030204" charset="0"/>
              </a:rPr>
              <a:t>A user has a vehicle. He has to specify the type, model name, vehicle </a:t>
            </a:r>
            <a:r>
              <a:rPr lang="en-US" sz="2200" dirty="0">
                <a:latin typeface="Times New Roman" panose="02020603050405020304" pitchFamily="18" charset="0"/>
                <a:cs typeface="Calibri" panose="020F0502020204030204" charset="0"/>
              </a:rPr>
              <a:t>n</a:t>
            </a:r>
            <a:r>
              <a:rPr lang="en-US" sz="2200" b="0" dirty="0">
                <a:latin typeface="Times New Roman" panose="02020603050405020304" pitchFamily="18" charset="0"/>
                <a:cs typeface="Calibri" panose="020F0502020204030204" charset="0"/>
              </a:rPr>
              <a:t>umber and engine type of the vehicle.</a:t>
            </a:r>
          </a:p>
          <a:p>
            <a:pPr marL="342900" indent="-342900" algn="l">
              <a:buClrTx/>
              <a:buSzTx/>
              <a:buFont typeface="+mj-lt"/>
              <a:buAutoNum type="romanLcPeriod"/>
            </a:pPr>
            <a:r>
              <a:rPr lang="en-US" sz="2200" b="0" dirty="0">
                <a:latin typeface="Times New Roman" panose="02020603050405020304" pitchFamily="18" charset="0"/>
                <a:cs typeface="Calibri" panose="020F0502020204030204" charset="0"/>
              </a:rPr>
              <a:t>There will be a business owner who will register.</a:t>
            </a:r>
          </a:p>
          <a:p>
            <a:pPr marL="342900" indent="-342900" algn="l">
              <a:buClrTx/>
              <a:buSzTx/>
              <a:buFont typeface="+mj-lt"/>
              <a:buAutoNum type="romanLcPeriod"/>
            </a:pPr>
            <a:r>
              <a:rPr lang="en-US" sz="2200" b="0" dirty="0">
                <a:latin typeface="Times New Roman" panose="02020603050405020304" pitchFamily="18" charset="0"/>
                <a:cs typeface="Calibri" panose="020F0502020204030204" charset="0"/>
              </a:rPr>
              <a:t> </a:t>
            </a:r>
            <a:r>
              <a:rPr lang="en-US" sz="2200" dirty="0">
                <a:latin typeface="Times New Roman" panose="02020603050405020304" pitchFamily="18" charset="0"/>
                <a:cs typeface="Calibri" panose="020F0502020204030204" charset="0"/>
                <a:sym typeface="+mn-ea"/>
              </a:rPr>
              <a:t>The business owner has mechanics working under him.</a:t>
            </a:r>
            <a:endParaRPr lang="en-US" sz="2200" b="0" dirty="0">
              <a:latin typeface="Times New Roman" panose="02020603050405020304" pitchFamily="18" charset="0"/>
              <a:cs typeface="Calibri" panose="020F0502020204030204" charset="0"/>
            </a:endParaRPr>
          </a:p>
          <a:p>
            <a:pPr marL="342900" indent="-342900" algn="l">
              <a:buClrTx/>
              <a:buSzTx/>
              <a:buFont typeface="+mj-lt"/>
              <a:buAutoNum type="romanLcPeriod"/>
            </a:pPr>
            <a:r>
              <a:rPr lang="en-US" sz="2200" b="0" dirty="0">
                <a:latin typeface="Times New Roman" panose="02020603050405020304" pitchFamily="18" charset="0"/>
                <a:cs typeface="Calibri" panose="020F0502020204030204" charset="0"/>
              </a:rPr>
              <a:t>The mechanic has name ,services availability, mobile number and its unique id. A user can call </a:t>
            </a:r>
            <a:r>
              <a:rPr lang="en-US" sz="2200" dirty="0">
                <a:latin typeface="Times New Roman" panose="02020603050405020304" pitchFamily="18" charset="0"/>
                <a:cs typeface="Calibri" panose="020F0502020204030204" charset="0"/>
              </a:rPr>
              <a:t>the </a:t>
            </a:r>
            <a:r>
              <a:rPr lang="en-US" sz="2200" b="0" dirty="0">
                <a:latin typeface="Times New Roman" panose="02020603050405020304" pitchFamily="18" charset="0"/>
                <a:cs typeface="Calibri" panose="020F0502020204030204" charset="0"/>
              </a:rPr>
              <a:t> mechanic according to his issue.</a:t>
            </a:r>
          </a:p>
          <a:p>
            <a:pPr marL="342900" indent="-342900" algn="l">
              <a:buClrTx/>
              <a:buSzTx/>
              <a:buFont typeface="+mj-lt"/>
              <a:buAutoNum type="romanLcPeriod"/>
            </a:pPr>
            <a:r>
              <a:rPr lang="en-US" sz="2200" b="0" dirty="0">
                <a:latin typeface="Times New Roman" panose="02020603050405020304" pitchFamily="18" charset="0"/>
                <a:cs typeface="Calibri" panose="020F0502020204030204" charset="0"/>
              </a:rPr>
              <a:t>A user at the end can give feedback. Feedback may contain rating, unique id and description.</a:t>
            </a:r>
          </a:p>
          <a:p>
            <a:pPr marL="342900" indent="-342900" algn="l">
              <a:buClrTx/>
              <a:buSzTx/>
              <a:buFont typeface="+mj-lt"/>
              <a:buAutoNum type="romanLcPeriod"/>
            </a:pPr>
            <a:r>
              <a:rPr lang="en-US" sz="2200" dirty="0">
                <a:latin typeface="Times New Roman" panose="02020603050405020304" pitchFamily="18" charset="0"/>
                <a:cs typeface="Calibri" panose="020F0502020204030204" charset="0"/>
              </a:rPr>
              <a:t> A owner can view the feedback given by the user and thus improve the services of the mechanics.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1" name="Picture 7" descr="Image result for sies gst logo"/>
          <p:cNvPicPr>
            <a:picLocks noGrp="1" noChangeAspect="1"/>
          </p:cNvPicPr>
          <p:nvPr>
            <p:ph idx="1"/>
          </p:nvPr>
        </p:nvPicPr>
        <p:blipFill>
          <a:blip r:embed="rId2"/>
          <a:stretch>
            <a:fillRect/>
          </a:stretch>
        </p:blipFill>
        <p:spPr>
          <a:xfrm>
            <a:off x="0" y="0"/>
            <a:ext cx="1143000" cy="1028700"/>
          </a:xfrm>
          <a:prstGeom prst="rect">
            <a:avLst/>
          </a:prstGeom>
          <a:noFill/>
          <a:ln w="9525">
            <a:noFill/>
          </a:ln>
        </p:spPr>
      </p:pic>
      <p:sp>
        <p:nvSpPr>
          <p:cNvPr id="2" name="Text Box 1"/>
          <p:cNvSpPr txBox="1"/>
          <p:nvPr/>
        </p:nvSpPr>
        <p:spPr>
          <a:xfrm>
            <a:off x="835163" y="869673"/>
            <a:ext cx="10827385" cy="5632311"/>
          </a:xfrm>
          <a:prstGeom prst="rect">
            <a:avLst/>
          </a:prstGeom>
          <a:noFill/>
          <a:ln w="9525">
            <a:noFill/>
          </a:ln>
        </p:spPr>
        <p:txBody>
          <a:bodyPr wrap="square">
            <a:spAutoFit/>
          </a:bodyPr>
          <a:lstStyle/>
          <a:p>
            <a:r>
              <a:rPr lang="en-US" sz="2000" b="1" u="sng" dirty="0">
                <a:solidFill>
                  <a:srgbClr val="000000"/>
                </a:solidFill>
                <a:effectLst/>
                <a:latin typeface="Times New Roman" panose="02020603050405020304" pitchFamily="18" charset="0"/>
                <a:ea typeface="Calibri" panose="020F0502020204030204" pitchFamily="34" charset="0"/>
              </a:rPr>
              <a:t>User</a:t>
            </a:r>
            <a:endParaRPr lang="en-IN" sz="2000" u="sng" dirty="0">
              <a:solidFill>
                <a:srgbClr val="000000"/>
              </a:solidFill>
              <a:latin typeface="Times New Roman" panose="02020603050405020304" pitchFamily="18" charset="0"/>
              <a:ea typeface="Calibri" panose="020F0502020204030204" pitchFamily="34" charset="0"/>
            </a:endParaRPr>
          </a:p>
          <a:p>
            <a:r>
              <a:rPr lang="en-US" sz="2000" b="1" dirty="0">
                <a:solidFill>
                  <a:srgbClr val="000000"/>
                </a:solidFill>
                <a:effectLst/>
                <a:latin typeface="Times New Roman" panose="02020603050405020304" pitchFamily="18" charset="0"/>
                <a:ea typeface="Calibri" panose="020F0502020204030204" pitchFamily="34" charset="0"/>
              </a:rPr>
              <a:t> Register</a:t>
            </a:r>
            <a:r>
              <a:rPr lang="en-US" sz="2000" dirty="0">
                <a:solidFill>
                  <a:srgbClr val="000000"/>
                </a:solidFill>
                <a:effectLst/>
                <a:latin typeface="Times New Roman" panose="02020603050405020304" pitchFamily="18" charset="0"/>
                <a:ea typeface="Calibri" panose="020F0502020204030204" pitchFamily="34" charset="0"/>
              </a:rPr>
              <a:t> – User has to register their basic details to get access with this application service.</a:t>
            </a:r>
            <a:endParaRPr lang="en-IN" sz="2000" dirty="0">
              <a:solidFill>
                <a:srgbClr val="000000"/>
              </a:solidFill>
              <a:effectLst/>
              <a:latin typeface="Times New Roman" panose="02020603050405020304" pitchFamily="18" charset="0"/>
              <a:ea typeface="Calibri" panose="020F0502020204030204" pitchFamily="34" charset="0"/>
            </a:endParaRPr>
          </a:p>
          <a:p>
            <a:r>
              <a:rPr lang="en-US" sz="2000" b="1" dirty="0">
                <a:solidFill>
                  <a:srgbClr val="000000"/>
                </a:solidFill>
                <a:effectLst/>
                <a:latin typeface="Times New Roman" panose="02020603050405020304" pitchFamily="18" charset="0"/>
                <a:ea typeface="Calibri" panose="020F0502020204030204" pitchFamily="34" charset="0"/>
              </a:rPr>
              <a:t> Login</a:t>
            </a:r>
            <a:r>
              <a:rPr lang="en-US" sz="2000" dirty="0">
                <a:solidFill>
                  <a:srgbClr val="000000"/>
                </a:solidFill>
                <a:effectLst/>
                <a:latin typeface="Times New Roman" panose="02020603050405020304" pitchFamily="18" charset="0"/>
                <a:ea typeface="Calibri" panose="020F0502020204030204" pitchFamily="34" charset="0"/>
              </a:rPr>
              <a:t> – Once they have registered, they need to login to avail the service at the needy time.</a:t>
            </a:r>
            <a:endParaRPr lang="en-IN" sz="2000" dirty="0">
              <a:solidFill>
                <a:srgbClr val="000000"/>
              </a:solidFill>
              <a:effectLst/>
              <a:latin typeface="Times New Roman" panose="02020603050405020304" pitchFamily="18" charset="0"/>
              <a:ea typeface="Calibri" panose="020F0502020204030204" pitchFamily="34" charset="0"/>
            </a:endParaRPr>
          </a:p>
          <a:p>
            <a:r>
              <a:rPr lang="en-US" sz="2000" dirty="0">
                <a:solidFill>
                  <a:srgbClr val="000000"/>
                </a:solidFill>
                <a:effectLst/>
                <a:latin typeface="Times New Roman" panose="02020603050405020304" pitchFamily="18" charset="0"/>
                <a:ea typeface="Calibri" panose="020F0502020204030204" pitchFamily="34" charset="0"/>
              </a:rPr>
              <a:t> </a:t>
            </a:r>
            <a:r>
              <a:rPr lang="en-US" sz="2000" b="1" dirty="0">
                <a:solidFill>
                  <a:srgbClr val="000000"/>
                </a:solidFill>
                <a:effectLst/>
                <a:latin typeface="Times New Roman" panose="02020603050405020304" pitchFamily="18" charset="0"/>
                <a:ea typeface="Calibri" panose="020F0502020204030204" pitchFamily="34" charset="0"/>
              </a:rPr>
              <a:t>Vehicle – </a:t>
            </a:r>
            <a:r>
              <a:rPr lang="en-US" sz="2000" dirty="0">
                <a:solidFill>
                  <a:srgbClr val="000000"/>
                </a:solidFill>
                <a:effectLst/>
                <a:latin typeface="Times New Roman" panose="02020603050405020304" pitchFamily="18" charset="0"/>
                <a:ea typeface="Calibri" panose="020F0502020204030204" pitchFamily="34" charset="0"/>
              </a:rPr>
              <a:t>The user can add the vehicle details for which he wishes the services to be provided.</a:t>
            </a:r>
            <a:endParaRPr lang="en-IN" sz="2000" dirty="0">
              <a:solidFill>
                <a:srgbClr val="000000"/>
              </a:solidFill>
              <a:effectLst/>
              <a:latin typeface="Times New Roman" panose="02020603050405020304" pitchFamily="18" charset="0"/>
              <a:ea typeface="Calibri" panose="020F0502020204030204" pitchFamily="34" charset="0"/>
            </a:endParaRPr>
          </a:p>
          <a:p>
            <a:r>
              <a:rPr lang="en-US" sz="2000" b="1" dirty="0">
                <a:solidFill>
                  <a:srgbClr val="000000"/>
                </a:solidFill>
                <a:effectLst/>
                <a:latin typeface="Times New Roman" panose="02020603050405020304" pitchFamily="18" charset="0"/>
                <a:ea typeface="Calibri" panose="020F0502020204030204" pitchFamily="34" charset="0"/>
              </a:rPr>
              <a:t> Enter the location</a:t>
            </a:r>
            <a:r>
              <a:rPr lang="en-US" sz="2000" dirty="0">
                <a:solidFill>
                  <a:srgbClr val="000000"/>
                </a:solidFill>
                <a:effectLst/>
                <a:latin typeface="Times New Roman" panose="02020603050405020304" pitchFamily="18" charset="0"/>
                <a:ea typeface="Calibri" panose="020F0502020204030204" pitchFamily="34" charset="0"/>
              </a:rPr>
              <a:t>– Logging in with the application will enable you to enter the location where the vehicle has       been broken down.</a:t>
            </a:r>
            <a:endParaRPr lang="en-IN" sz="2000" dirty="0">
              <a:solidFill>
                <a:srgbClr val="000000"/>
              </a:solidFill>
              <a:effectLst/>
              <a:latin typeface="Times New Roman" panose="02020603050405020304" pitchFamily="18" charset="0"/>
              <a:ea typeface="Calibri" panose="020F0502020204030204" pitchFamily="34" charset="0"/>
            </a:endParaRPr>
          </a:p>
          <a:p>
            <a:r>
              <a:rPr lang="en-US" sz="2000" b="1" dirty="0">
                <a:solidFill>
                  <a:srgbClr val="000000"/>
                </a:solidFill>
                <a:effectLst/>
                <a:latin typeface="Times New Roman" panose="02020603050405020304" pitchFamily="18" charset="0"/>
                <a:ea typeface="Calibri" panose="020F0502020204030204" pitchFamily="34" charset="0"/>
              </a:rPr>
              <a:t> Search records of mechanics</a:t>
            </a:r>
            <a:r>
              <a:rPr lang="en-US" sz="2000" dirty="0">
                <a:solidFill>
                  <a:srgbClr val="000000"/>
                </a:solidFill>
                <a:effectLst/>
                <a:latin typeface="Times New Roman" panose="02020603050405020304" pitchFamily="18" charset="0"/>
                <a:ea typeface="Calibri" panose="020F0502020204030204" pitchFamily="34" charset="0"/>
              </a:rPr>
              <a:t> – The users can search the mechanic among the list according to their place and     time.</a:t>
            </a:r>
            <a:endParaRPr lang="en-IN" sz="2000" dirty="0">
              <a:solidFill>
                <a:srgbClr val="000000"/>
              </a:solidFill>
              <a:effectLst/>
              <a:latin typeface="Times New Roman" panose="02020603050405020304" pitchFamily="18" charset="0"/>
              <a:ea typeface="Calibri" panose="020F0502020204030204" pitchFamily="34" charset="0"/>
            </a:endParaRPr>
          </a:p>
          <a:p>
            <a:r>
              <a:rPr lang="en-US" sz="2000" b="1" dirty="0">
                <a:solidFill>
                  <a:srgbClr val="000000"/>
                </a:solidFill>
                <a:effectLst/>
                <a:latin typeface="Times New Roman" panose="02020603050405020304" pitchFamily="18" charset="0"/>
                <a:ea typeface="Calibri" panose="020F0502020204030204" pitchFamily="34" charset="0"/>
              </a:rPr>
              <a:t>Post feedback</a:t>
            </a:r>
            <a:r>
              <a:rPr lang="en-US" sz="2000" dirty="0">
                <a:solidFill>
                  <a:srgbClr val="000000"/>
                </a:solidFill>
                <a:effectLst/>
                <a:latin typeface="Times New Roman" panose="02020603050405020304" pitchFamily="18" charset="0"/>
                <a:ea typeface="Calibri" panose="020F0502020204030204" pitchFamily="34" charset="0"/>
              </a:rPr>
              <a:t> – After all the process every user has to give their feedback with this application to about their adopted service through this medium.</a:t>
            </a:r>
            <a:endParaRPr lang="en-IN" sz="2000" dirty="0">
              <a:solidFill>
                <a:srgbClr val="000000"/>
              </a:solidFill>
              <a:effectLst/>
              <a:latin typeface="Times New Roman" panose="02020603050405020304" pitchFamily="18" charset="0"/>
              <a:ea typeface="Calibri" panose="020F0502020204030204" pitchFamily="34" charset="0"/>
            </a:endParaRPr>
          </a:p>
          <a:p>
            <a:r>
              <a:rPr lang="en-US" sz="2000" dirty="0">
                <a:solidFill>
                  <a:srgbClr val="000000"/>
                </a:solidFill>
                <a:effectLst/>
                <a:latin typeface="Times New Roman" panose="02020603050405020304" pitchFamily="18" charset="0"/>
                <a:ea typeface="Calibri" panose="020F0502020204030204" pitchFamily="34" charset="0"/>
              </a:rPr>
              <a:t> </a:t>
            </a:r>
            <a:endParaRPr lang="en-IN" sz="2000" dirty="0">
              <a:solidFill>
                <a:srgbClr val="000000"/>
              </a:solidFill>
              <a:effectLst/>
              <a:latin typeface="Times New Roman" panose="02020603050405020304" pitchFamily="18" charset="0"/>
              <a:ea typeface="Calibri" panose="020F0502020204030204" pitchFamily="34" charset="0"/>
            </a:endParaRPr>
          </a:p>
          <a:p>
            <a:r>
              <a:rPr lang="en-US" sz="2000" b="1" u="sng" dirty="0">
                <a:solidFill>
                  <a:srgbClr val="000000"/>
                </a:solidFill>
                <a:effectLst/>
                <a:latin typeface="Times New Roman" panose="02020603050405020304" pitchFamily="18" charset="0"/>
                <a:ea typeface="Calibri" panose="020F0502020204030204" pitchFamily="34" charset="0"/>
              </a:rPr>
              <a:t>Owner</a:t>
            </a:r>
            <a:endParaRPr lang="en-IN" sz="2000" dirty="0">
              <a:solidFill>
                <a:srgbClr val="000000"/>
              </a:solidFill>
              <a:effectLst/>
              <a:latin typeface="Times New Roman" panose="02020603050405020304" pitchFamily="18" charset="0"/>
              <a:ea typeface="Calibri" panose="020F0502020204030204" pitchFamily="34" charset="0"/>
            </a:endParaRPr>
          </a:p>
          <a:p>
            <a:r>
              <a:rPr lang="en-US" sz="2000" b="1" dirty="0">
                <a:solidFill>
                  <a:srgbClr val="000000"/>
                </a:solidFill>
                <a:effectLst/>
                <a:latin typeface="Times New Roman" panose="02020603050405020304" pitchFamily="18" charset="0"/>
                <a:ea typeface="Calibri" panose="020F0502020204030204" pitchFamily="34" charset="0"/>
              </a:rPr>
              <a:t>Register</a:t>
            </a:r>
            <a:r>
              <a:rPr lang="en-US" sz="2000" dirty="0">
                <a:solidFill>
                  <a:srgbClr val="000000"/>
                </a:solidFill>
                <a:effectLst/>
                <a:latin typeface="Times New Roman" panose="02020603050405020304" pitchFamily="18" charset="0"/>
                <a:ea typeface="Calibri" panose="020F0502020204030204" pitchFamily="34" charset="0"/>
              </a:rPr>
              <a:t> – Owner has to register their basic details to get access with this application service.</a:t>
            </a:r>
            <a:endParaRPr lang="en-IN" sz="2000" dirty="0">
              <a:solidFill>
                <a:srgbClr val="000000"/>
              </a:solidFill>
              <a:effectLst/>
              <a:latin typeface="Times New Roman" panose="02020603050405020304" pitchFamily="18" charset="0"/>
              <a:ea typeface="Calibri" panose="020F0502020204030204" pitchFamily="34" charset="0"/>
            </a:endParaRPr>
          </a:p>
          <a:p>
            <a:r>
              <a:rPr lang="en-US" sz="2000" b="1" dirty="0">
                <a:solidFill>
                  <a:srgbClr val="000000"/>
                </a:solidFill>
                <a:effectLst/>
                <a:latin typeface="Times New Roman" panose="02020603050405020304" pitchFamily="18" charset="0"/>
                <a:ea typeface="Calibri" panose="020F0502020204030204" pitchFamily="34" charset="0"/>
              </a:rPr>
              <a:t>Login</a:t>
            </a:r>
            <a:r>
              <a:rPr lang="en-US" sz="2000" dirty="0">
                <a:solidFill>
                  <a:srgbClr val="000000"/>
                </a:solidFill>
                <a:effectLst/>
                <a:latin typeface="Times New Roman" panose="02020603050405020304" pitchFamily="18" charset="0"/>
                <a:ea typeface="Calibri" panose="020F0502020204030204" pitchFamily="34" charset="0"/>
              </a:rPr>
              <a:t> – Once they have registered, they need to login to provide their mechanics for providing services.</a:t>
            </a:r>
            <a:endParaRPr lang="en-IN" sz="2000" dirty="0">
              <a:solidFill>
                <a:srgbClr val="000000"/>
              </a:solidFill>
              <a:effectLst/>
              <a:latin typeface="Times New Roman" panose="02020603050405020304" pitchFamily="18" charset="0"/>
              <a:ea typeface="Calibri" panose="020F0502020204030204" pitchFamily="34" charset="0"/>
            </a:endParaRPr>
          </a:p>
          <a:p>
            <a:r>
              <a:rPr lang="en-US" sz="2000" b="1" dirty="0">
                <a:solidFill>
                  <a:srgbClr val="000000"/>
                </a:solidFill>
                <a:effectLst/>
                <a:latin typeface="Times New Roman" panose="02020603050405020304" pitchFamily="18" charset="0"/>
                <a:ea typeface="Calibri" panose="020F0502020204030204" pitchFamily="34" charset="0"/>
              </a:rPr>
              <a:t>Add or Delete Mechanic</a:t>
            </a:r>
            <a:r>
              <a:rPr lang="en-US" sz="2000" dirty="0">
                <a:solidFill>
                  <a:srgbClr val="000000"/>
                </a:solidFill>
                <a:effectLst/>
                <a:latin typeface="Times New Roman" panose="02020603050405020304" pitchFamily="18" charset="0"/>
                <a:ea typeface="Calibri" panose="020F0502020204030204" pitchFamily="34" charset="0"/>
              </a:rPr>
              <a:t> – Administration has to add the mechanic after verifying their licensing details for the effective service. He can also delete the mechanic details in future.</a:t>
            </a:r>
            <a:endParaRPr lang="en-IN" sz="2000" dirty="0">
              <a:solidFill>
                <a:srgbClr val="000000"/>
              </a:solidFill>
              <a:effectLst/>
              <a:latin typeface="Times New Roman" panose="02020603050405020304" pitchFamily="18" charset="0"/>
              <a:ea typeface="Calibri" panose="020F0502020204030204" pitchFamily="34" charset="0"/>
            </a:endParaRPr>
          </a:p>
          <a:p>
            <a:r>
              <a:rPr lang="en-IN" sz="2000" b="1" dirty="0">
                <a:solidFill>
                  <a:srgbClr val="000000"/>
                </a:solidFill>
                <a:effectLst/>
                <a:latin typeface="Times New Roman" panose="02020603050405020304" pitchFamily="18" charset="0"/>
                <a:ea typeface="Calibri" panose="020F0502020204030204" pitchFamily="34" charset="0"/>
              </a:rPr>
              <a:t> </a:t>
            </a:r>
            <a:r>
              <a:rPr lang="en-US" sz="2000" b="1" dirty="0">
                <a:solidFill>
                  <a:srgbClr val="000000"/>
                </a:solidFill>
                <a:effectLst/>
                <a:latin typeface="Times New Roman" panose="02020603050405020304" pitchFamily="18" charset="0"/>
                <a:ea typeface="Calibri" panose="020F0502020204030204" pitchFamily="34" charset="0"/>
              </a:rPr>
              <a:t>View feedback</a:t>
            </a:r>
            <a:r>
              <a:rPr lang="en-US" sz="2000" dirty="0">
                <a:solidFill>
                  <a:srgbClr val="000000"/>
                </a:solidFill>
                <a:effectLst/>
                <a:latin typeface="Times New Roman" panose="02020603050405020304" pitchFamily="18" charset="0"/>
                <a:ea typeface="Calibri" panose="020F0502020204030204" pitchFamily="34" charset="0"/>
              </a:rPr>
              <a:t> – Using the feedbacks provided by the users/customers of the service the owner can ask the mechanics to maintain or improve their service.</a:t>
            </a:r>
            <a:endParaRPr lang="en-IN" sz="2000" dirty="0">
              <a:solidFill>
                <a:srgbClr val="000000"/>
              </a:solidFill>
              <a:effectLst/>
              <a:latin typeface="Times New Roman" panose="02020603050405020304" pitchFamily="18" charset="0"/>
              <a:ea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1" name="Picture 7" descr="Image result for sies gst logo"/>
          <p:cNvPicPr>
            <a:picLocks noGrp="1" noChangeAspect="1"/>
          </p:cNvPicPr>
          <p:nvPr>
            <p:ph idx="1"/>
          </p:nvPr>
        </p:nvPicPr>
        <p:blipFill>
          <a:blip r:embed="rId2"/>
          <a:stretch>
            <a:fillRect/>
          </a:stretch>
        </p:blipFill>
        <p:spPr>
          <a:xfrm>
            <a:off x="0" y="0"/>
            <a:ext cx="1143000" cy="1143000"/>
          </a:xfrm>
          <a:prstGeom prst="rect">
            <a:avLst/>
          </a:prstGeom>
          <a:noFill/>
          <a:ln w="9525">
            <a:noFill/>
          </a:ln>
        </p:spPr>
      </p:pic>
      <p:sp>
        <p:nvSpPr>
          <p:cNvPr id="15362" name="Title 1"/>
          <p:cNvSpPr>
            <a:spLocks noGrp="1"/>
          </p:cNvSpPr>
          <p:nvPr/>
        </p:nvSpPr>
        <p:spPr>
          <a:xfrm>
            <a:off x="0" y="437322"/>
            <a:ext cx="12192000" cy="971550"/>
          </a:xfrm>
          <a:prstGeom prst="rect">
            <a:avLst/>
          </a:prstGeom>
          <a:noFill/>
          <a:ln w="9525">
            <a:noFill/>
          </a:ln>
        </p:spPr>
        <p:txBody>
          <a:bodyPr vert="horz" wrap="square" lIns="91440" tIns="45720" rIns="91440" bIns="45720" anchor="ctr"/>
          <a:lstStyle>
            <a:lvl1pPr algn="ctr" rtl="0" eaLnBrk="0" fontAlgn="base" hangingPunct="0">
              <a:spcBef>
                <a:spcPct val="0"/>
              </a:spcBef>
              <a:spcAft>
                <a:spcPct val="0"/>
              </a:spcAft>
              <a:defRPr sz="4400" kern="1200">
                <a:solidFill>
                  <a:schemeClr val="tx1"/>
                </a:solidFill>
                <a:latin typeface="Times New Roman" panose="02020603050405020304" pitchFamily="18" charset="0"/>
                <a:ea typeface="+mj-ea"/>
                <a:cs typeface="Times New Roman" panose="02020603050405020304" pitchFamily="18" charset="0"/>
              </a:defRPr>
            </a:lvl1pPr>
            <a:lvl2pPr algn="ctr" rtl="0" eaLnBrk="0" fontAlgn="base" hangingPunct="0">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2pPr>
            <a:lvl3pPr algn="ctr" rtl="0" eaLnBrk="0" fontAlgn="base" hangingPunct="0">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3pPr>
            <a:lvl4pPr algn="ctr" rtl="0" eaLnBrk="0" fontAlgn="base" hangingPunct="0">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4pPr>
            <a:lvl5pPr algn="ctr" rtl="0" eaLnBrk="0" fontAlgn="base" hangingPunct="0">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5pPr>
            <a:lvl6pPr marL="457200" algn="ctr" rtl="0" fontAlgn="base">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6pPr>
            <a:lvl7pPr marL="914400" algn="ctr" rtl="0" fontAlgn="base">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7pPr>
            <a:lvl8pPr marL="1371600" algn="ctr" rtl="0" fontAlgn="base">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8pPr>
            <a:lvl9pPr marL="1828800" algn="ctr" rtl="0" fontAlgn="base">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9pPr>
          </a:lstStyle>
          <a:p>
            <a:r>
              <a:rPr lang="en-US" altLang="en-US" dirty="0"/>
              <a:t>Software Requirements</a:t>
            </a:r>
          </a:p>
        </p:txBody>
      </p:sp>
      <p:sp>
        <p:nvSpPr>
          <p:cNvPr id="100" name="Text Box 99"/>
          <p:cNvSpPr txBox="1"/>
          <p:nvPr/>
        </p:nvSpPr>
        <p:spPr>
          <a:xfrm>
            <a:off x="1228725" y="2057400"/>
            <a:ext cx="9861550" cy="2306955"/>
          </a:xfrm>
          <a:prstGeom prst="rect">
            <a:avLst/>
          </a:prstGeom>
          <a:noFill/>
          <a:ln w="9525">
            <a:noFill/>
          </a:ln>
        </p:spPr>
        <p:txBody>
          <a:bodyPr wrap="square">
            <a:spAutoFit/>
          </a:bodyPr>
          <a:lstStyle/>
          <a:p>
            <a:pPr marL="228600" indent="-228600" algn="l"/>
            <a:endParaRPr lang="en-US" sz="2400" b="0" dirty="0"/>
          </a:p>
          <a:p>
            <a:pPr marL="457200" indent="-457200" algn="l">
              <a:buFont typeface="+mj-lt"/>
              <a:buAutoNum type="romanLcPeriod"/>
            </a:pPr>
            <a:r>
              <a:rPr lang="en-US" sz="2400" b="0" dirty="0"/>
              <a:t>Operating System:	    Windows 7 and above</a:t>
            </a:r>
          </a:p>
          <a:p>
            <a:pPr marL="457200" indent="-457200" algn="l">
              <a:buFont typeface="+mj-lt"/>
              <a:buAutoNum type="romanLcPeriod"/>
            </a:pPr>
            <a:r>
              <a:rPr lang="en-US" sz="2400" b="0" dirty="0"/>
              <a:t>Language:		    JAVA</a:t>
            </a:r>
          </a:p>
          <a:p>
            <a:pPr marL="457200" indent="-457200" algn="l">
              <a:buFont typeface="+mj-lt"/>
              <a:buAutoNum type="romanLcPeriod"/>
            </a:pPr>
            <a:r>
              <a:rPr lang="en-US" sz="2400" b="0" dirty="0"/>
              <a:t>Database:		    </a:t>
            </a:r>
            <a:r>
              <a:rPr lang="en-US" sz="2400" dirty="0"/>
              <a:t>PostgreSQL</a:t>
            </a:r>
            <a:endParaRPr lang="en-US" sz="2400" b="0" dirty="0"/>
          </a:p>
          <a:p>
            <a:pPr marL="457200" indent="-457200" algn="l">
              <a:buFont typeface="+mj-lt"/>
              <a:buAutoNum type="romanLcPeriod"/>
            </a:pPr>
            <a:r>
              <a:rPr lang="en-US" sz="2400" b="0" dirty="0"/>
              <a:t>IDE:		    </a:t>
            </a:r>
            <a:r>
              <a:rPr lang="en-US" sz="2400" dirty="0" err="1"/>
              <a:t>Intellij</a:t>
            </a:r>
            <a:endParaRPr lang="en-US" sz="2400" b="0" dirty="0"/>
          </a:p>
          <a:p>
            <a:pPr marL="457200" indent="-457200" algn="l">
              <a:buFont typeface="+mj-lt"/>
              <a:buAutoNum type="romanLcPeriod"/>
            </a:pPr>
            <a:r>
              <a:rPr lang="en-US" sz="2400" b="0" dirty="0"/>
              <a:t>Browser:		    Google Chrome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1288</Words>
  <Application>Microsoft Office PowerPoint</Application>
  <PresentationFormat>Widescreen</PresentationFormat>
  <Paragraphs>98</Paragraphs>
  <Slides>14</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Arial</vt:lpstr>
      <vt:lpstr>Calibri</vt:lpstr>
      <vt:lpstr>Calibri Light</vt:lpstr>
      <vt:lpstr>Times New Roman</vt:lpstr>
      <vt:lpstr>Office Theme</vt:lpstr>
      <vt:lpstr>1_Office Theme</vt:lpstr>
      <vt:lpstr>PowerPoint Presentation</vt:lpstr>
      <vt:lpstr>Index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Architecture </vt:lpstr>
      <vt:lpstr>PowerPoint Presentation</vt:lpstr>
      <vt:lpstr> 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jhanvi</dc:creator>
  <cp:lastModifiedBy>JHANVI MANGE</cp:lastModifiedBy>
  <cp:revision>18</cp:revision>
  <dcterms:created xsi:type="dcterms:W3CDTF">2020-11-06T10:17:00Z</dcterms:created>
  <dcterms:modified xsi:type="dcterms:W3CDTF">2020-12-14T15:43:18Z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1033-11.2.0.9739</vt:lpwstr>
  </property>
</Properties>
</file>