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128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04800"/>
          </a:xfrm>
        </p:spPr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128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128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32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90700" y="2767329"/>
            <a:ext cx="8610600" cy="24409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800" lang="en-US"/>
              <a:t>STUDENT NAME: </a:t>
            </a:r>
            <a:r>
              <a:rPr altLang="en-IN" b="1" dirty="0" sz="2800" lang="en-US"/>
              <a:t>P</a:t>
            </a:r>
            <a:r>
              <a:rPr altLang="en-IN" b="1" dirty="0" sz="2800" lang="en-US"/>
              <a:t>.</a:t>
            </a:r>
            <a:r>
              <a:rPr altLang="en-IN" b="1" dirty="0" sz="2800" lang="en-US"/>
              <a:t> </a:t>
            </a:r>
            <a:r>
              <a:rPr altLang="en-IN" b="1" dirty="0" sz="2800" lang="en-US"/>
              <a:t>D</a:t>
            </a:r>
            <a:r>
              <a:rPr altLang="en-IN" b="1" dirty="0" sz="2800" lang="en-US"/>
              <a:t>h</a:t>
            </a:r>
            <a:r>
              <a:rPr altLang="en-IN" b="1" dirty="0" sz="2800" lang="en-US"/>
              <a:t>a</a:t>
            </a:r>
            <a:r>
              <a:rPr altLang="en-IN" b="1" dirty="0" sz="2800" lang="en-US"/>
              <a:t>nya </a:t>
            </a:r>
            <a:endParaRPr b="1" sz="3200"/>
          </a:p>
          <a:p>
            <a:r>
              <a:rPr b="1" dirty="0" sz="2800" lang="en-US"/>
              <a:t>REGISTER NO AND NMID: </a:t>
            </a:r>
            <a:r>
              <a:rPr altLang="en-IN" b="1" dirty="0" sz="2800" lang="en-US"/>
              <a:t>2</a:t>
            </a:r>
            <a:r>
              <a:rPr altLang="en-IN" b="1" dirty="0" sz="2800" lang="en-US"/>
              <a:t>4</a:t>
            </a:r>
            <a:r>
              <a:rPr altLang="en-IN" b="1" dirty="0" sz="2800" lang="en-US"/>
              <a:t>1</a:t>
            </a:r>
            <a:r>
              <a:rPr altLang="en-IN" b="1" dirty="0" sz="2800" lang="en-US"/>
              <a:t>3</a:t>
            </a:r>
            <a:r>
              <a:rPr altLang="en-IN" b="1" dirty="0" sz="2800" lang="en-US"/>
              <a:t>4</a:t>
            </a:r>
            <a:r>
              <a:rPr altLang="en-IN" b="1" dirty="0" sz="2800" lang="en-US"/>
              <a:t>0</a:t>
            </a:r>
            <a:r>
              <a:rPr altLang="en-IN" b="1" dirty="0" sz="2800" lang="en-US"/>
              <a:t>6</a:t>
            </a:r>
            <a:r>
              <a:rPr altLang="en-IN" b="1" dirty="0" sz="2800" lang="en-US"/>
              <a:t>1</a:t>
            </a:r>
            <a:r>
              <a:rPr altLang="en-IN" b="1" dirty="0" sz="2800" lang="en-US"/>
              <a:t>8</a:t>
            </a:r>
            <a:r>
              <a:rPr altLang="en-IN" b="1" dirty="0" sz="2800" lang="en-US"/>
              <a:t>0</a:t>
            </a:r>
            <a:r>
              <a:rPr altLang="en-IN" b="1" dirty="0" sz="2800" lang="en-US"/>
              <a:t>2</a:t>
            </a:r>
            <a:r>
              <a:rPr altLang="en-IN" b="1" dirty="0" sz="2800" lang="en-US"/>
              <a:t>5</a:t>
            </a:r>
            <a:r>
              <a:rPr altLang="en-IN" b="1" dirty="0" sz="2800" lang="en-US"/>
              <a:t>2</a:t>
            </a:r>
            <a:r>
              <a:rPr altLang="en-IN" b="1" dirty="0" sz="2800" lang="en-US"/>
              <a:t>2</a:t>
            </a:r>
            <a:r>
              <a:rPr altLang="en-IN" b="1" dirty="0" sz="2800" lang="en-US"/>
              <a:t>0</a:t>
            </a:r>
            <a:r>
              <a:rPr altLang="en-IN" b="1" dirty="0" sz="2800" lang="en-US"/>
              <a:t>1</a:t>
            </a:r>
            <a:r>
              <a:rPr altLang="en-IN" b="1" dirty="0" sz="2800" lang="en-US"/>
              <a:t>6</a:t>
            </a:r>
            <a:endParaRPr b="1" dirty="0" sz="3200" lang="en-US">
              <a:cs typeface="Calibri"/>
            </a:endParaRPr>
          </a:p>
          <a:p>
            <a:r>
              <a:rPr b="1" dirty="0" sz="2800" lang="en-US"/>
              <a:t>DEPARTMENT: </a:t>
            </a:r>
            <a:r>
              <a:rPr altLang="en-IN" b="1" dirty="0" sz="2800" lang="en-US"/>
              <a:t>B</a:t>
            </a:r>
            <a:r>
              <a:rPr altLang="en-IN" b="1" dirty="0" sz="2800" lang="en-US"/>
              <a:t>.</a:t>
            </a:r>
            <a:r>
              <a:rPr altLang="en-IN" b="1" dirty="0" sz="2800" lang="en-US"/>
              <a:t>s</a:t>
            </a:r>
            <a:r>
              <a:rPr altLang="en-IN" b="1" dirty="0" sz="2800" lang="en-US"/>
              <a:t>c</a:t>
            </a:r>
            <a:r>
              <a:rPr altLang="en-IN" b="1" dirty="0" sz="2800" lang="en-US"/>
              <a:t> </a:t>
            </a:r>
            <a:r>
              <a:rPr altLang="en-IN" b="1" dirty="0" sz="2800" lang="en-US"/>
              <a:t>C</a:t>
            </a:r>
            <a:r>
              <a:rPr altLang="en-IN" b="1" dirty="0" sz="2800" lang="en-US"/>
              <a:t>o</a:t>
            </a:r>
            <a:r>
              <a:rPr altLang="en-IN" b="1" dirty="0" sz="2800" lang="en-US"/>
              <a:t>m</a:t>
            </a:r>
            <a:r>
              <a:rPr altLang="en-IN" b="1" dirty="0" sz="2800" lang="en-US"/>
              <a:t>p</a:t>
            </a:r>
            <a:r>
              <a:rPr altLang="en-IN" b="1" dirty="0" sz="2800" lang="en-US"/>
              <a:t>uter</a:t>
            </a:r>
            <a:r>
              <a:rPr altLang="en-IN" b="1" dirty="0" sz="2800" lang="en-US"/>
              <a:t> </a:t>
            </a:r>
            <a:r>
              <a:rPr altLang="en-IN" b="1" dirty="0" sz="2800" lang="en-US"/>
              <a:t>science</a:t>
            </a:r>
            <a:endParaRPr b="1" sz="3200"/>
          </a:p>
          <a:p>
            <a:r>
              <a:rPr b="1" dirty="0" sz="2800" lang="en-US"/>
              <a:t>COLLEGE: </a:t>
            </a:r>
            <a:r>
              <a:rPr altLang="en-IN" b="1" dirty="0" sz="2800" lang="en-US"/>
              <a:t>D</a:t>
            </a:r>
            <a:r>
              <a:rPr altLang="en-IN" b="1" dirty="0" sz="2800" lang="en-US"/>
              <a:t>h</a:t>
            </a:r>
            <a:r>
              <a:rPr altLang="en-IN" b="1" dirty="0" sz="2800" lang="en-US"/>
              <a:t>a</a:t>
            </a:r>
            <a:r>
              <a:rPr altLang="en-IN" b="1" dirty="0" sz="2800" lang="en-US"/>
              <a:t>r</a:t>
            </a:r>
            <a:r>
              <a:rPr altLang="en-IN" b="1" dirty="0" sz="2800" lang="en-US"/>
              <a:t>m</a:t>
            </a:r>
            <a:r>
              <a:rPr altLang="en-IN" b="1" dirty="0" sz="2800" lang="en-US"/>
              <a:t>a</a:t>
            </a:r>
            <a:r>
              <a:rPr altLang="en-IN" b="1" dirty="0" sz="2800" lang="en-US"/>
              <a:t>p</a:t>
            </a:r>
            <a:r>
              <a:rPr altLang="en-IN" b="1" dirty="0" sz="2800" lang="en-US"/>
              <a:t>u</a:t>
            </a:r>
            <a:r>
              <a:rPr altLang="en-IN" b="1" dirty="0" sz="2800" lang="en-US"/>
              <a:t>r</a:t>
            </a:r>
            <a:r>
              <a:rPr altLang="en-IN" b="1" dirty="0" sz="2800" lang="en-US"/>
              <a:t>a</a:t>
            </a:r>
            <a:r>
              <a:rPr altLang="en-IN" b="1" dirty="0" sz="2800" lang="en-US"/>
              <a:t>m</a:t>
            </a:r>
            <a:r>
              <a:rPr altLang="en-IN" b="1" dirty="0" sz="2800" lang="en-US"/>
              <a:t> </a:t>
            </a:r>
            <a:r>
              <a:rPr altLang="en-IN" b="1" dirty="0" sz="2800" lang="en-US"/>
              <a:t>A</a:t>
            </a:r>
            <a:r>
              <a:rPr altLang="en-IN" b="1" dirty="0" sz="2800" lang="en-US"/>
              <a:t>d</a:t>
            </a:r>
            <a:r>
              <a:rPr altLang="en-IN" b="1" dirty="0" sz="2800" lang="en-US"/>
              <a:t>h</a:t>
            </a:r>
            <a:r>
              <a:rPr altLang="en-IN" b="1" dirty="0" sz="2800" lang="en-US"/>
              <a:t>i</a:t>
            </a:r>
            <a:r>
              <a:rPr altLang="en-IN" b="1" dirty="0" sz="2800" lang="en-US"/>
              <a:t>n</a:t>
            </a:r>
            <a:r>
              <a:rPr altLang="en-IN" b="1" dirty="0" sz="2800" lang="en-US"/>
              <a:t>a</a:t>
            </a:r>
            <a:r>
              <a:rPr altLang="en-IN" b="1" dirty="0" sz="2800" lang="en-US"/>
              <a:t>m</a:t>
            </a:r>
            <a:r>
              <a:rPr altLang="en-IN" b="1" dirty="0" sz="2800" lang="en-US"/>
              <a:t> </a:t>
            </a:r>
            <a:r>
              <a:rPr altLang="en-IN" b="1" dirty="0" sz="2800" lang="en-US"/>
              <a:t>A</a:t>
            </a:r>
            <a:r>
              <a:rPr altLang="en-IN" b="1" dirty="0" sz="2800" lang="en-US"/>
              <a:t>r</a:t>
            </a:r>
            <a:r>
              <a:rPr altLang="en-IN" b="1" dirty="0" sz="2800" lang="en-US"/>
              <a:t>t</a:t>
            </a:r>
            <a:r>
              <a:rPr altLang="en-IN" b="1" dirty="0" sz="2800" lang="en-US"/>
              <a:t>s</a:t>
            </a:r>
            <a:r>
              <a:rPr altLang="en-IN" b="1" dirty="0" sz="2800" lang="en-US"/>
              <a:t> </a:t>
            </a:r>
            <a:r>
              <a:rPr altLang="en-IN" b="1" dirty="0" sz="2800" lang="en-US"/>
              <a:t>college </a:t>
            </a:r>
            <a:endParaRPr b="1" sz="3200"/>
          </a:p>
          <a:p>
            <a:r>
              <a:rPr b="1" dirty="0" sz="2800" lang="en-US"/>
              <a:t>           </a:t>
            </a:r>
            <a:endParaRPr b="1"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277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743200" y="2354703"/>
            <a:ext cx="8534018" cy="10312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1276732" y="2397761"/>
            <a:ext cx="8534018" cy="103123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3" name="TextBox 8"/>
          <p:cNvSpPr txBox="1"/>
          <p:nvPr/>
        </p:nvSpPr>
        <p:spPr>
          <a:xfrm>
            <a:off x="2429065" y="2913380"/>
            <a:ext cx="8534018" cy="103123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4" name=""/>
          <p:cNvSpPr txBox="1"/>
          <p:nvPr/>
        </p:nvSpPr>
        <p:spPr>
          <a:xfrm>
            <a:off x="2743199" y="1692910"/>
            <a:ext cx="5804922" cy="24409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Sample portfolio pages created successfully.
- Responsive design tested across devices.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826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828710" y="1857374"/>
            <a:ext cx="8982039" cy="1971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 The digital portfolio system helps students present their skills effectively.
- It bridges the gap between academic achievements and industry requirements.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3"/>
          <p:cNvGrpSpPr/>
          <p:nvPr/>
        </p:nvGrpSpPr>
        <p:grpSpPr>
          <a:xfrm>
            <a:off x="3475077" y="-190733"/>
            <a:ext cx="12671346" cy="7239467"/>
            <a:chOff x="7448612" y="-381001"/>
            <a:chExt cx="6115188" cy="7239467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 flipH="1">
              <a:off x="13028028" y="-381001"/>
              <a:ext cx="535772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27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"/>
          <p:cNvSpPr txBox="1"/>
          <p:nvPr/>
        </p:nvSpPr>
        <p:spPr>
          <a:xfrm>
            <a:off x="223837" y="2207027"/>
            <a:ext cx="7495359" cy="1031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Digital Portfolio Management System using
Modern Web Technolog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38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1216342" y="785372"/>
            <a:ext cx="5636895" cy="1438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1535869" y="1980096"/>
            <a:ext cx="5709975" cy="38506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Problem Statement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- Students often lack a structured platform to showcase their academic and technical achievements.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- Traditional resumes fail to highlight interactive and multimedia content effectively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38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"/>
          <p:cNvSpPr txBox="1"/>
          <p:nvPr/>
        </p:nvSpPr>
        <p:spPr>
          <a:xfrm flipV="1">
            <a:off x="4096000" y="-448310"/>
            <a:ext cx="4000000" cy="10312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5" name=""/>
          <p:cNvSpPr txBox="1"/>
          <p:nvPr/>
        </p:nvSpPr>
        <p:spPr>
          <a:xfrm>
            <a:off x="1224778" y="1857374"/>
            <a:ext cx="6871221" cy="29108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This project focuses on creating a digital portfolio platform for students.
- It allows them to present their skills, projects, and achievements in an engaging way.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83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423162" y="2019299"/>
            <a:ext cx="6587238" cy="24409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- Students (to showcase their work).
- Recruiters and companies (to evaluate candidates).
- Educational institutions (to track student growth)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2676775" y="1499235"/>
            <a:ext cx="4000000" cy="432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 Frontend: HTML, CSS, JavaScript.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- Backend: Python / Node.js.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- Database: MySQL / MongoDB.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- Version Control: GitHub.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86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"/>
          <p:cNvSpPr txBox="1"/>
          <p:nvPr/>
        </p:nvSpPr>
        <p:spPr>
          <a:xfrm>
            <a:off x="947865" y="1229797"/>
            <a:ext cx="6369967" cy="24409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Clean and user-friendly interface.
- Responsive design for mobile and desktop.
- Sections for projects, skills, and achievements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12800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4" name=""/>
          <p:cNvSpPr txBox="1"/>
          <p:nvPr/>
        </p:nvSpPr>
        <p:spPr>
          <a:xfrm>
            <a:off x="1120203" y="1268730"/>
            <a:ext cx="7071704" cy="29108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User authentication and profile creation.
- Upload projects, images, and documents.
- Dynamic and customizable layouts.
- Integration with GitHub for project links.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2025-09-02T15:04:53Z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1a69a4959a424126b581b1079c5c8dad</vt:lpwstr>
  </property>
</Properties>
</file>