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Sales Dashboard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86"/>
          <p:cNvSpPr txBox="1"/>
          <p:nvPr/>
        </p:nvSpPr>
        <p:spPr>
          <a:xfrm>
            <a:off x="8185596" y="2901546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SSSSG Report</a:t>
            </a:r>
            <a:endParaRPr lang="en-US" sz="2400" b="1" dirty="0">
              <a:solidFill>
                <a:srgbClr val="3939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535308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Sales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48185" y="2132202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Sales (MTD,QTD,YTD)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Store Wise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Sales –Top 5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Sales Growth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(Tm VS LM)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Daily Sales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Trend-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Brand Wise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Sales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AM wise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Sales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Sales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Budget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Model Wise Sales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Sales Comparison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Meal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Wise Sales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465794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=""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=""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=""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18-06-2023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25-06-2023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02-07-2023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Tableau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mtClean="0">
                          <a:solidFill>
                            <a:schemeClr val="tx1"/>
                          </a:solidFill>
                          <a:latin typeface="+mj-lt"/>
                        </a:rPr>
                        <a:t>16-07-2023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3290</TotalTime>
  <Words>133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249</cp:revision>
  <dcterms:created xsi:type="dcterms:W3CDTF">2019-01-11T06:57:28Z</dcterms:created>
  <dcterms:modified xsi:type="dcterms:W3CDTF">2023-06-18T12:38:56Z</dcterms:modified>
</cp:coreProperties>
</file>