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660" r:id="rId2"/>
  </p:sldMasterIdLst>
  <p:notesMasterIdLst>
    <p:notesMasterId r:id="rId4"/>
  </p:notes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0EA9B-F870-B9A7-2DD7-EBA4D5817A16}" v="900" dt="2023-07-28T20:12:43.798"/>
    <p1510:client id="{A28E4087-4981-5079-FFB0-AE2513C59057}" v="967" dt="2023-08-02T19:14:19.951"/>
    <p1510:client id="{D0F11036-6CC0-4EDC-8073-CA3074C34A50}" v="283" dt="2023-07-28T19:56:46.585"/>
    <p1510:client id="{E02F5F20-7175-48B1-23A0-1DA6836AD5FE}" v="437" dt="2023-08-02T18:24:39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E198C-4F35-4133-A65B-1B35E548C57D}" type="datetimeFigureOut"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9AD12-D4D3-48AB-8D3B-CEE4852505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39580-2E65-43B9-911A-1FFBD997C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C3FD8F-5B21-48BA-B9D1-E8107C9000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0F038D9-50EA-4973-9412-4B597F11DED0}"/>
              </a:ext>
            </a:extLst>
          </p:cNvPr>
          <p:cNvGrpSpPr/>
          <p:nvPr userDrawn="1"/>
        </p:nvGrpSpPr>
        <p:grpSpPr>
          <a:xfrm>
            <a:off x="10694883" y="6335153"/>
            <a:ext cx="1214042" cy="206374"/>
            <a:chOff x="10694883" y="297209"/>
            <a:chExt cx="1214042" cy="206374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2651A950-B436-8D4C-8473-9DF9D465CEC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0694883" y="297209"/>
              <a:ext cx="1214042" cy="206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398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5BC35-4D2F-354D-8BD2-BE80444C96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7728" y="318251"/>
              <a:ext cx="452818" cy="157006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398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4151E72-3387-B341-91BA-D38F24C07B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47701" y="305302"/>
              <a:ext cx="427526" cy="17966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398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4EE010A-DED7-014B-A893-27BAB671A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6252" y="318251"/>
              <a:ext cx="328803" cy="157006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398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5FBEEE-78F8-428D-834D-9001D76BFB22}"/>
              </a:ext>
            </a:extLst>
          </p:cNvPr>
          <p:cNvCxnSpPr/>
          <p:nvPr userDrawn="1"/>
        </p:nvCxnSpPr>
        <p:spPr>
          <a:xfrm>
            <a:off x="0" y="4679577"/>
            <a:ext cx="3359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0268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C3FD8F-5B21-48BA-B9D1-E8107C9000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0F038D9-50EA-4973-9412-4B597F11DED0}"/>
              </a:ext>
            </a:extLst>
          </p:cNvPr>
          <p:cNvGrpSpPr/>
          <p:nvPr userDrawn="1"/>
        </p:nvGrpSpPr>
        <p:grpSpPr>
          <a:xfrm>
            <a:off x="10694883" y="6335153"/>
            <a:ext cx="1214042" cy="206374"/>
            <a:chOff x="10694883" y="297209"/>
            <a:chExt cx="1214042" cy="206374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2651A950-B436-8D4C-8473-9DF9D465CEC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0694883" y="297209"/>
              <a:ext cx="1214042" cy="206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398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5BC35-4D2F-354D-8BD2-BE80444C96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7728" y="318251"/>
              <a:ext cx="452818" cy="157006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398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4151E72-3387-B341-91BA-D38F24C07B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47701" y="305302"/>
              <a:ext cx="427526" cy="17966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398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4EE010A-DED7-014B-A893-27BAB671A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6252" y="318251"/>
              <a:ext cx="328803" cy="157006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6398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59AE4B1-24D5-4A81-878B-30656EFEFC01}"/>
              </a:ext>
            </a:extLst>
          </p:cNvPr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00B0F0">
              <a:alpha val="70000"/>
            </a:srgb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59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237D2D-DA81-43ED-A6DB-FC59CA1507E1}"/>
              </a:ext>
            </a:extLst>
          </p:cNvPr>
          <p:cNvCxnSpPr/>
          <p:nvPr userDrawn="1"/>
        </p:nvCxnSpPr>
        <p:spPr>
          <a:xfrm>
            <a:off x="3143250" y="4050927"/>
            <a:ext cx="590400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003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107" y="286731"/>
            <a:ext cx="10582506" cy="480032"/>
          </a:xfrm>
          <a:prstGeom prst="rect">
            <a:avLst/>
          </a:prstGeom>
        </p:spPr>
        <p:txBody>
          <a:bodyPr anchor="ctr"/>
          <a:lstStyle>
            <a:lvl1pPr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12272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pos="234">
          <p15:clr>
            <a:srgbClr val="FBAE40"/>
          </p15:clr>
        </p15:guide>
        <p15:guide id="5" pos="733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107" y="286731"/>
            <a:ext cx="10582506" cy="480032"/>
          </a:xfrm>
          <a:prstGeom prst="rect">
            <a:avLst/>
          </a:prstGeom>
        </p:spPr>
        <p:txBody>
          <a:bodyPr anchor="ctr"/>
          <a:lstStyle>
            <a:lvl1pPr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BEAD5-A340-4EFF-A3DF-F0C3A923C5CC}"/>
              </a:ext>
            </a:extLst>
          </p:cNvPr>
          <p:cNvSpPr/>
          <p:nvPr userDrawn="1"/>
        </p:nvSpPr>
        <p:spPr bwMode="auto">
          <a:xfrm>
            <a:off x="1" y="895350"/>
            <a:ext cx="6343649" cy="5359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59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022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pos="234">
          <p15:clr>
            <a:srgbClr val="FBAE40"/>
          </p15:clr>
        </p15:guide>
        <p15:guide id="5" pos="733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107" y="286731"/>
            <a:ext cx="10582506" cy="480032"/>
          </a:xfrm>
          <a:prstGeom prst="rect">
            <a:avLst/>
          </a:prstGeom>
        </p:spPr>
        <p:txBody>
          <a:bodyPr anchor="ctr"/>
          <a:lstStyle>
            <a:lvl1pPr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BEAD5-A340-4EFF-A3DF-F0C3A923C5CC}"/>
              </a:ext>
            </a:extLst>
          </p:cNvPr>
          <p:cNvSpPr/>
          <p:nvPr userDrawn="1"/>
        </p:nvSpPr>
        <p:spPr bwMode="auto">
          <a:xfrm>
            <a:off x="0" y="895350"/>
            <a:ext cx="7962900" cy="5359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59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4684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pos="234">
          <p15:clr>
            <a:srgbClr val="FBAE40"/>
          </p15:clr>
        </p15:guide>
        <p15:guide id="5" pos="733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303B8B-06FE-41A3-9862-6485FD2A38EF}"/>
              </a:ext>
            </a:extLst>
          </p:cNvPr>
          <p:cNvSpPr/>
          <p:nvPr userDrawn="1"/>
        </p:nvSpPr>
        <p:spPr bwMode="auto">
          <a:xfrm>
            <a:off x="6096000" y="766764"/>
            <a:ext cx="6096001" cy="54879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59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F8DD71-B518-48B5-9DF7-535B5C633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107" y="286731"/>
            <a:ext cx="10582506" cy="480032"/>
          </a:xfrm>
          <a:prstGeom prst="rect">
            <a:avLst/>
          </a:prstGeom>
        </p:spPr>
        <p:txBody>
          <a:bodyPr anchor="ctr"/>
          <a:lstStyle>
            <a:lvl1pPr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79088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pos="234">
          <p15:clr>
            <a:srgbClr val="FBAE40"/>
          </p15:clr>
        </p15:guide>
        <p15:guide id="5" pos="733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3"/>
            <a:ext cx="9436743" cy="1364343"/>
          </a:xfrm>
          <a:prstGeom prst="rect">
            <a:avLst/>
          </a:prstGeom>
          <a:ln>
            <a:noFill/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9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005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itle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50516"/>
            <a:ext cx="10050508" cy="40010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E13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9039" y="395349"/>
            <a:ext cx="9002344" cy="246221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 2" pitchFamily="18" charset="2"/>
              <a:buNone/>
              <a:defRPr sz="1600" b="0">
                <a:solidFill>
                  <a:srgbClr val="606264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8571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automatically generated">
            <a:extLst>
              <a:ext uri="{FF2B5EF4-FFF2-40B4-BE49-F238E27FC236}">
                <a16:creationId xmlns:a16="http://schemas.microsoft.com/office/drawing/2014/main" id="{23803DAB-A480-4AB3-B851-678DCB31AF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93780" y="2159046"/>
            <a:ext cx="4486422" cy="133376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599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93781" y="3968105"/>
            <a:ext cx="4486422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999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D42C5-2306-41A5-9FFE-0BDA5C1F84C9}"/>
              </a:ext>
            </a:extLst>
          </p:cNvPr>
          <p:cNvSpPr/>
          <p:nvPr userDrawn="1"/>
        </p:nvSpPr>
        <p:spPr>
          <a:xfrm>
            <a:off x="7058477" y="0"/>
            <a:ext cx="5133523" cy="685800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8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0D9A3A4-75C2-4BE5-AD37-D1D9C409B832}"/>
              </a:ext>
            </a:extLst>
          </p:cNvPr>
          <p:cNvSpPr>
            <a:spLocks/>
          </p:cNvSpPr>
          <p:nvPr userDrawn="1"/>
        </p:nvSpPr>
        <p:spPr bwMode="auto">
          <a:xfrm>
            <a:off x="10546241" y="6393817"/>
            <a:ext cx="469075" cy="162643"/>
          </a:xfrm>
          <a:custGeom>
            <a:avLst/>
            <a:gdLst>
              <a:gd name="T0" fmla="*/ 0 w 555"/>
              <a:gd name="T1" fmla="*/ 194 h 194"/>
              <a:gd name="T2" fmla="*/ 156 w 555"/>
              <a:gd name="T3" fmla="*/ 194 h 194"/>
              <a:gd name="T4" fmla="*/ 189 w 555"/>
              <a:gd name="T5" fmla="*/ 116 h 194"/>
              <a:gd name="T6" fmla="*/ 343 w 555"/>
              <a:gd name="T7" fmla="*/ 116 h 194"/>
              <a:gd name="T8" fmla="*/ 310 w 555"/>
              <a:gd name="T9" fmla="*/ 194 h 194"/>
              <a:gd name="T10" fmla="*/ 468 w 555"/>
              <a:gd name="T11" fmla="*/ 194 h 194"/>
              <a:gd name="T12" fmla="*/ 555 w 555"/>
              <a:gd name="T13" fmla="*/ 0 h 194"/>
              <a:gd name="T14" fmla="*/ 395 w 555"/>
              <a:gd name="T15" fmla="*/ 0 h 194"/>
              <a:gd name="T16" fmla="*/ 366 w 555"/>
              <a:gd name="T17" fmla="*/ 66 h 194"/>
              <a:gd name="T18" fmla="*/ 213 w 555"/>
              <a:gd name="T19" fmla="*/ 66 h 194"/>
              <a:gd name="T20" fmla="*/ 241 w 555"/>
              <a:gd name="T21" fmla="*/ 0 h 194"/>
              <a:gd name="T22" fmla="*/ 85 w 555"/>
              <a:gd name="T23" fmla="*/ 0 h 194"/>
              <a:gd name="T24" fmla="*/ 0 w 555"/>
              <a:gd name="T25" fmla="*/ 194 h 19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55" h="194">
                <a:moveTo>
                  <a:pt x="0" y="194"/>
                </a:moveTo>
                <a:lnTo>
                  <a:pt x="156" y="194"/>
                </a:lnTo>
                <a:lnTo>
                  <a:pt x="189" y="116"/>
                </a:lnTo>
                <a:lnTo>
                  <a:pt x="343" y="116"/>
                </a:lnTo>
                <a:lnTo>
                  <a:pt x="310" y="194"/>
                </a:lnTo>
                <a:lnTo>
                  <a:pt x="468" y="194"/>
                </a:lnTo>
                <a:lnTo>
                  <a:pt x="555" y="0"/>
                </a:lnTo>
                <a:lnTo>
                  <a:pt x="395" y="0"/>
                </a:lnTo>
                <a:lnTo>
                  <a:pt x="366" y="66"/>
                </a:lnTo>
                <a:lnTo>
                  <a:pt x="213" y="66"/>
                </a:lnTo>
                <a:lnTo>
                  <a:pt x="241" y="0"/>
                </a:lnTo>
                <a:lnTo>
                  <a:pt x="85" y="0"/>
                </a:lnTo>
                <a:lnTo>
                  <a:pt x="0" y="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sz="6398">
              <a:latin typeface="+mj-lt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8C953D58-2FB4-45B9-97C0-A32808DF964A}"/>
              </a:ext>
            </a:extLst>
          </p:cNvPr>
          <p:cNvSpPr>
            <a:spLocks/>
          </p:cNvSpPr>
          <p:nvPr userDrawn="1"/>
        </p:nvSpPr>
        <p:spPr bwMode="auto">
          <a:xfrm>
            <a:off x="10991650" y="6380404"/>
            <a:ext cx="442874" cy="186117"/>
          </a:xfrm>
          <a:custGeom>
            <a:avLst/>
            <a:gdLst>
              <a:gd name="T0" fmla="*/ 27472 w 222"/>
              <a:gd name="T1" fmla="*/ 6096 h 94"/>
              <a:gd name="T2" fmla="*/ 38398 w 222"/>
              <a:gd name="T3" fmla="*/ 6096 h 94"/>
              <a:gd name="T4" fmla="*/ 31506 w 222"/>
              <a:gd name="T5" fmla="*/ 1393 h 94"/>
              <a:gd name="T6" fmla="*/ 5865 w 222"/>
              <a:gd name="T7" fmla="*/ 4322 h 94"/>
              <a:gd name="T8" fmla="*/ 5337 w 222"/>
              <a:gd name="T9" fmla="*/ 14251 h 94"/>
              <a:gd name="T10" fmla="*/ 26448 w 222"/>
              <a:gd name="T11" fmla="*/ 15053 h 94"/>
              <a:gd name="T12" fmla="*/ 36125 w 222"/>
              <a:gd name="T13" fmla="*/ 10736 h 94"/>
              <a:gd name="T14" fmla="*/ 25048 w 222"/>
              <a:gd name="T15" fmla="*/ 10736 h 94"/>
              <a:gd name="T16" fmla="*/ 19556 w 222"/>
              <a:gd name="T17" fmla="*/ 12477 h 94"/>
              <a:gd name="T18" fmla="*/ 13622 w 222"/>
              <a:gd name="T19" fmla="*/ 8311 h 94"/>
              <a:gd name="T20" fmla="*/ 21763 w 222"/>
              <a:gd name="T21" fmla="*/ 4322 h 94"/>
              <a:gd name="T22" fmla="*/ 27472 w 222"/>
              <a:gd name="T23" fmla="*/ 6096 h 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2" h="94">
                <a:moveTo>
                  <a:pt x="159" y="35"/>
                </a:moveTo>
                <a:cubicBezTo>
                  <a:pt x="222" y="35"/>
                  <a:pt x="222" y="35"/>
                  <a:pt x="222" y="35"/>
                </a:cubicBezTo>
                <a:cubicBezTo>
                  <a:pt x="221" y="21"/>
                  <a:pt x="208" y="12"/>
                  <a:pt x="182" y="8"/>
                </a:cubicBezTo>
                <a:cubicBezTo>
                  <a:pt x="130" y="0"/>
                  <a:pt x="74" y="3"/>
                  <a:pt x="34" y="25"/>
                </a:cubicBezTo>
                <a:cubicBezTo>
                  <a:pt x="2" y="43"/>
                  <a:pt x="0" y="69"/>
                  <a:pt x="31" y="82"/>
                </a:cubicBezTo>
                <a:cubicBezTo>
                  <a:pt x="58" y="93"/>
                  <a:pt x="113" y="94"/>
                  <a:pt x="153" y="87"/>
                </a:cubicBezTo>
                <a:cubicBezTo>
                  <a:pt x="179" y="83"/>
                  <a:pt x="198" y="74"/>
                  <a:pt x="209" y="62"/>
                </a:cubicBezTo>
                <a:cubicBezTo>
                  <a:pt x="145" y="62"/>
                  <a:pt x="145" y="62"/>
                  <a:pt x="145" y="62"/>
                </a:cubicBezTo>
                <a:cubicBezTo>
                  <a:pt x="137" y="68"/>
                  <a:pt x="126" y="71"/>
                  <a:pt x="113" y="72"/>
                </a:cubicBezTo>
                <a:cubicBezTo>
                  <a:pt x="77" y="72"/>
                  <a:pt x="72" y="61"/>
                  <a:pt x="79" y="48"/>
                </a:cubicBezTo>
                <a:cubicBezTo>
                  <a:pt x="86" y="34"/>
                  <a:pt x="102" y="25"/>
                  <a:pt x="126" y="25"/>
                </a:cubicBezTo>
                <a:cubicBezTo>
                  <a:pt x="145" y="24"/>
                  <a:pt x="154" y="28"/>
                  <a:pt x="159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sz="6398">
              <a:latin typeface="+mj-lt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21BED6B4-64C5-474C-9003-768AC6F66B31}"/>
              </a:ext>
            </a:extLst>
          </p:cNvPr>
          <p:cNvSpPr>
            <a:spLocks/>
          </p:cNvSpPr>
          <p:nvPr userDrawn="1"/>
        </p:nvSpPr>
        <p:spPr bwMode="auto">
          <a:xfrm>
            <a:off x="11425228" y="6393817"/>
            <a:ext cx="340608" cy="162643"/>
          </a:xfrm>
          <a:custGeom>
            <a:avLst/>
            <a:gdLst>
              <a:gd name="T0" fmla="*/ 248 w 403"/>
              <a:gd name="T1" fmla="*/ 0 h 194"/>
              <a:gd name="T2" fmla="*/ 181 w 403"/>
              <a:gd name="T3" fmla="*/ 146 h 194"/>
              <a:gd name="T4" fmla="*/ 403 w 403"/>
              <a:gd name="T5" fmla="*/ 146 h 194"/>
              <a:gd name="T6" fmla="*/ 385 w 403"/>
              <a:gd name="T7" fmla="*/ 194 h 194"/>
              <a:gd name="T8" fmla="*/ 0 w 403"/>
              <a:gd name="T9" fmla="*/ 194 h 194"/>
              <a:gd name="T10" fmla="*/ 87 w 403"/>
              <a:gd name="T11" fmla="*/ 0 h 194"/>
              <a:gd name="T12" fmla="*/ 248 w 403"/>
              <a:gd name="T13" fmla="*/ 0 h 1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3" h="194">
                <a:moveTo>
                  <a:pt x="248" y="0"/>
                </a:moveTo>
                <a:lnTo>
                  <a:pt x="181" y="146"/>
                </a:lnTo>
                <a:lnTo>
                  <a:pt x="403" y="146"/>
                </a:lnTo>
                <a:lnTo>
                  <a:pt x="385" y="194"/>
                </a:lnTo>
                <a:lnTo>
                  <a:pt x="0" y="194"/>
                </a:lnTo>
                <a:lnTo>
                  <a:pt x="87" y="0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sz="6398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6758AD-5CBF-469E-A969-A5814576EB7F}"/>
              </a:ext>
            </a:extLst>
          </p:cNvPr>
          <p:cNvSpPr>
            <a:spLocks/>
          </p:cNvSpPr>
          <p:nvPr userDrawn="1"/>
        </p:nvSpPr>
        <p:spPr>
          <a:xfrm>
            <a:off x="8715260" y="6594130"/>
            <a:ext cx="306494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248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2020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32729475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748" y="286731"/>
            <a:ext cx="10582506" cy="480032"/>
          </a:xfrm>
          <a:prstGeom prst="rect">
            <a:avLst/>
          </a:prstGeom>
        </p:spPr>
        <p:txBody>
          <a:bodyPr anchor="ctr"/>
          <a:lstStyle>
            <a:lvl1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42114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pos="234">
          <p15:clr>
            <a:srgbClr val="FBAE40"/>
          </p15:clr>
        </p15:guide>
        <p15:guide id="5" pos="733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80A36BA-D025-C0CF-C7F8-ACFBF209A6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3088" y="2"/>
            <a:ext cx="5268912" cy="4854575"/>
          </a:xfrm>
          <a:prstGeom prst="roundRect">
            <a:avLst>
              <a:gd name="adj" fmla="val 495"/>
            </a:avLst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CCAC7-54BA-D2B2-3FBA-B16E1E991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1" y="1885480"/>
            <a:ext cx="6578600" cy="1412875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lnSpc>
                <a:spcPts val="4959"/>
              </a:lnSpc>
              <a:buNone/>
              <a:defRPr sz="4799" b="1">
                <a:solidFill>
                  <a:schemeClr val="tx1"/>
                </a:solidFill>
              </a:defRPr>
            </a:lvl1pPr>
            <a:lvl2pPr marL="457063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CA01844-0B7F-60D3-FDC8-4EFA4E6BEB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1" y="3511079"/>
            <a:ext cx="6578600" cy="100054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2999" b="0">
                <a:solidFill>
                  <a:schemeClr val="tx1"/>
                </a:solidFill>
              </a:defRPr>
            </a:lvl1pPr>
            <a:lvl2pPr marL="457063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2DEFAEB-09CD-513C-0505-BC3F6FB7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9600" y="4930805"/>
            <a:ext cx="4851400" cy="1000542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799" b="0">
                <a:solidFill>
                  <a:schemeClr val="tx1"/>
                </a:solidFill>
              </a:defRPr>
            </a:lvl1pPr>
            <a:lvl2pPr marL="457063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1FF1F-4A40-9A78-1B99-6F25B830E19B}"/>
              </a:ext>
            </a:extLst>
          </p:cNvPr>
          <p:cNvSpPr txBox="1"/>
          <p:nvPr/>
        </p:nvSpPr>
        <p:spPr>
          <a:xfrm>
            <a:off x="6963294" y="6387705"/>
            <a:ext cx="2505938" cy="203133"/>
          </a:xfrm>
          <a:prstGeom prst="rect">
            <a:avLst/>
          </a:prstGeom>
          <a:noFill/>
        </p:spPr>
        <p:txBody>
          <a:bodyPr wrap="none" lIns="3599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40115"/>
      </p:ext>
    </p:extLst>
  </p:cSld>
  <p:clrMapOvr>
    <a:masterClrMapping/>
  </p:clrMapOvr>
  <p:transition/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23A54-CD59-5B9F-F0A5-2D299C4AB7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" y="2"/>
            <a:ext cx="12192001" cy="68580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4E8E2C-E7DF-06FF-EEB0-118CD0AC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56413"/>
            <a:ext cx="11430000" cy="4785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99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6BB50D8-99FE-FAC3-A32D-2F4B26D95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1" y="634950"/>
            <a:ext cx="11430000" cy="35028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999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DADF2-C89F-4914-7796-70E68BC81BAE}"/>
              </a:ext>
            </a:extLst>
          </p:cNvPr>
          <p:cNvSpPr txBox="1"/>
          <p:nvPr/>
        </p:nvSpPr>
        <p:spPr>
          <a:xfrm>
            <a:off x="381000" y="6482369"/>
            <a:ext cx="1170709" cy="301756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r>
              <a:rPr lang="en-US" sz="850" err="1">
                <a:solidFill>
                  <a:schemeClr val="bg1"/>
                </a:solidFill>
              </a:rPr>
              <a:t>hcltech.com</a:t>
            </a:r>
            <a:endParaRPr lang="en-US" sz="8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96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669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 userDrawn="1"/>
        </p:nvCxnSpPr>
        <p:spPr bwMode="auto">
          <a:xfrm>
            <a:off x="626696" y="6523990"/>
            <a:ext cx="0" cy="2809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object 2">
            <a:extLst>
              <a:ext uri="{FF2B5EF4-FFF2-40B4-BE49-F238E27FC236}">
                <a16:creationId xmlns:a16="http://schemas.microsoft.com/office/drawing/2014/main" id="{0D5F8119-BA8A-D0CC-A077-CC3C7E8CC58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" y="323890"/>
            <a:ext cx="11868053" cy="6534226"/>
            <a:chOff x="0" y="533549"/>
            <a:chExt cx="19550419" cy="10763928"/>
          </a:xfrm>
        </p:grpSpPr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7D305436-5584-2D06-C953-E6E13857AB3B}"/>
                </a:ext>
              </a:extLst>
            </p:cNvPr>
            <p:cNvSpPr/>
            <p:nvPr/>
          </p:nvSpPr>
          <p:spPr>
            <a:xfrm>
              <a:off x="624982" y="10581616"/>
              <a:ext cx="868044" cy="406400"/>
            </a:xfrm>
            <a:custGeom>
              <a:avLst/>
              <a:gdLst/>
              <a:ahLst/>
              <a:cxnLst/>
              <a:rect l="l" t="t" r="r" b="b"/>
              <a:pathLst>
                <a:path w="868044" h="406400">
                  <a:moveTo>
                    <a:pt x="819085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357371"/>
                  </a:lnTo>
                  <a:lnTo>
                    <a:pt x="3846" y="376425"/>
                  </a:lnTo>
                  <a:lnTo>
                    <a:pt x="14337" y="391985"/>
                  </a:lnTo>
                  <a:lnTo>
                    <a:pt x="29896" y="402475"/>
                  </a:lnTo>
                  <a:lnTo>
                    <a:pt x="48951" y="406322"/>
                  </a:lnTo>
                  <a:lnTo>
                    <a:pt x="819085" y="406322"/>
                  </a:lnTo>
                  <a:lnTo>
                    <a:pt x="838145" y="402475"/>
                  </a:lnTo>
                  <a:lnTo>
                    <a:pt x="853708" y="391985"/>
                  </a:lnTo>
                  <a:lnTo>
                    <a:pt x="864199" y="376425"/>
                  </a:lnTo>
                  <a:lnTo>
                    <a:pt x="868046" y="357371"/>
                  </a:lnTo>
                  <a:lnTo>
                    <a:pt x="868046" y="48951"/>
                  </a:lnTo>
                  <a:lnTo>
                    <a:pt x="864199" y="29896"/>
                  </a:lnTo>
                  <a:lnTo>
                    <a:pt x="853708" y="14337"/>
                  </a:lnTo>
                  <a:lnTo>
                    <a:pt x="838145" y="3846"/>
                  </a:lnTo>
                  <a:lnTo>
                    <a:pt x="819085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endParaRPr sz="4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94206A95-D477-994B-D87F-027F7476BEDB}"/>
                </a:ext>
              </a:extLst>
            </p:cNvPr>
            <p:cNvSpPr/>
            <p:nvPr/>
          </p:nvSpPr>
          <p:spPr>
            <a:xfrm>
              <a:off x="624977" y="11019347"/>
              <a:ext cx="868044" cy="278130"/>
            </a:xfrm>
            <a:custGeom>
              <a:avLst/>
              <a:gdLst/>
              <a:ahLst/>
              <a:cxnLst/>
              <a:rect l="l" t="t" r="r" b="b"/>
              <a:pathLst>
                <a:path w="868044" h="278129">
                  <a:moveTo>
                    <a:pt x="819095" y="0"/>
                  </a:moveTo>
                  <a:lnTo>
                    <a:pt x="48951" y="0"/>
                  </a:lnTo>
                  <a:lnTo>
                    <a:pt x="29896" y="3848"/>
                  </a:lnTo>
                  <a:lnTo>
                    <a:pt x="14337" y="14342"/>
                  </a:lnTo>
                  <a:lnTo>
                    <a:pt x="3846" y="29905"/>
                  </a:lnTo>
                  <a:lnTo>
                    <a:pt x="0" y="48961"/>
                  </a:lnTo>
                  <a:lnTo>
                    <a:pt x="0" y="277844"/>
                  </a:lnTo>
                  <a:lnTo>
                    <a:pt x="868046" y="277844"/>
                  </a:lnTo>
                  <a:lnTo>
                    <a:pt x="868046" y="48961"/>
                  </a:lnTo>
                  <a:lnTo>
                    <a:pt x="864200" y="29905"/>
                  </a:lnTo>
                  <a:lnTo>
                    <a:pt x="853709" y="14342"/>
                  </a:lnTo>
                  <a:lnTo>
                    <a:pt x="838149" y="3848"/>
                  </a:lnTo>
                  <a:lnTo>
                    <a:pt x="819095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 sz="4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5">
              <a:extLst>
                <a:ext uri="{FF2B5EF4-FFF2-40B4-BE49-F238E27FC236}">
                  <a16:creationId xmlns:a16="http://schemas.microsoft.com/office/drawing/2014/main" id="{FEF3EE80-DDCA-DAB0-4872-FF02B89CECA3}"/>
                </a:ext>
              </a:extLst>
            </p:cNvPr>
            <p:cNvPicPr/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10581615"/>
              <a:ext cx="9847982" cy="406322"/>
            </a:xfrm>
            <a:prstGeom prst="rect">
              <a:avLst/>
            </a:prstGeom>
          </p:spPr>
        </p:pic>
        <p:pic>
          <p:nvPicPr>
            <p:cNvPr id="26" name="object 6">
              <a:extLst>
                <a:ext uri="{FF2B5EF4-FFF2-40B4-BE49-F238E27FC236}">
                  <a16:creationId xmlns:a16="http://schemas.microsoft.com/office/drawing/2014/main" id="{01F4C92A-5ECD-E11C-0EC2-D7A14529E56B}"/>
                </a:ext>
              </a:extLst>
            </p:cNvPr>
            <p:cNvPicPr/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11019349"/>
              <a:ext cx="9847982" cy="277844"/>
            </a:xfrm>
            <a:prstGeom prst="rect">
              <a:avLst/>
            </a:prstGeom>
          </p:spPr>
        </p:pic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A95570E1-9C89-50D8-B3D6-384001A36E6D}"/>
                </a:ext>
              </a:extLst>
            </p:cNvPr>
            <p:cNvSpPr/>
            <p:nvPr/>
          </p:nvSpPr>
          <p:spPr>
            <a:xfrm>
              <a:off x="0" y="10581616"/>
              <a:ext cx="593725" cy="406400"/>
            </a:xfrm>
            <a:custGeom>
              <a:avLst/>
              <a:gdLst/>
              <a:ahLst/>
              <a:cxnLst/>
              <a:rect l="l" t="t" r="r" b="b"/>
              <a:pathLst>
                <a:path w="593725" h="406400">
                  <a:moveTo>
                    <a:pt x="544611" y="0"/>
                  </a:moveTo>
                  <a:lnTo>
                    <a:pt x="0" y="0"/>
                  </a:lnTo>
                  <a:lnTo>
                    <a:pt x="0" y="406322"/>
                  </a:lnTo>
                  <a:lnTo>
                    <a:pt x="544611" y="406322"/>
                  </a:lnTo>
                  <a:lnTo>
                    <a:pt x="563666" y="402475"/>
                  </a:lnTo>
                  <a:lnTo>
                    <a:pt x="579225" y="391985"/>
                  </a:lnTo>
                  <a:lnTo>
                    <a:pt x="589716" y="376425"/>
                  </a:lnTo>
                  <a:lnTo>
                    <a:pt x="593563" y="357371"/>
                  </a:lnTo>
                  <a:lnTo>
                    <a:pt x="593563" y="48951"/>
                  </a:lnTo>
                  <a:lnTo>
                    <a:pt x="589716" y="29896"/>
                  </a:lnTo>
                  <a:lnTo>
                    <a:pt x="579225" y="14337"/>
                  </a:lnTo>
                  <a:lnTo>
                    <a:pt x="563666" y="3846"/>
                  </a:lnTo>
                  <a:lnTo>
                    <a:pt x="544611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 sz="4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object 8">
              <a:extLst>
                <a:ext uri="{FF2B5EF4-FFF2-40B4-BE49-F238E27FC236}">
                  <a16:creationId xmlns:a16="http://schemas.microsoft.com/office/drawing/2014/main" id="{7D556B5C-584B-032A-F0A3-7D59EDEC1B22}"/>
                </a:ext>
              </a:extLst>
            </p:cNvPr>
            <p:cNvPicPr/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8028227"/>
              <a:ext cx="593563" cy="2521975"/>
            </a:xfrm>
            <a:prstGeom prst="rect">
              <a:avLst/>
            </a:prstGeom>
          </p:spPr>
        </p:pic>
        <p:pic>
          <p:nvPicPr>
            <p:cNvPr id="29" name="object 9">
              <a:extLst>
                <a:ext uri="{FF2B5EF4-FFF2-40B4-BE49-F238E27FC236}">
                  <a16:creationId xmlns:a16="http://schemas.microsoft.com/office/drawing/2014/main" id="{9F1B241B-6F35-634D-3D30-AC89A12FC52C}"/>
                </a:ext>
              </a:extLst>
            </p:cNvPr>
            <p:cNvPicPr/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8028227"/>
              <a:ext cx="9847982" cy="2521975"/>
            </a:xfrm>
            <a:prstGeom prst="rect">
              <a:avLst/>
            </a:prstGeom>
          </p:spPr>
        </p:pic>
        <p:pic>
          <p:nvPicPr>
            <p:cNvPr id="30" name="object 10">
              <a:extLst>
                <a:ext uri="{FF2B5EF4-FFF2-40B4-BE49-F238E27FC236}">
                  <a16:creationId xmlns:a16="http://schemas.microsoft.com/office/drawing/2014/main" id="{00AB482C-A3B5-4259-5A8C-7CDA775BCE4C}"/>
                </a:ext>
              </a:extLst>
            </p:cNvPr>
            <p:cNvPicPr/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975" y="8028227"/>
              <a:ext cx="868057" cy="2521975"/>
            </a:xfrm>
            <a:prstGeom prst="rect">
              <a:avLst/>
            </a:prstGeom>
          </p:spPr>
        </p:pic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780E58E0-691D-41DA-31B6-F7F29362C03D}"/>
                </a:ext>
              </a:extLst>
            </p:cNvPr>
            <p:cNvSpPr/>
            <p:nvPr/>
          </p:nvSpPr>
          <p:spPr>
            <a:xfrm>
              <a:off x="17252354" y="10462862"/>
              <a:ext cx="2298065" cy="328295"/>
            </a:xfrm>
            <a:custGeom>
              <a:avLst/>
              <a:gdLst/>
              <a:ahLst/>
              <a:cxnLst/>
              <a:rect l="l" t="t" r="r" b="b"/>
              <a:pathLst>
                <a:path w="2298065" h="328295">
                  <a:moveTo>
                    <a:pt x="883043" y="10820"/>
                  </a:moveTo>
                  <a:lnTo>
                    <a:pt x="628980" y="10820"/>
                  </a:lnTo>
                  <a:lnTo>
                    <a:pt x="583298" y="114350"/>
                  </a:lnTo>
                  <a:lnTo>
                    <a:pt x="339204" y="114350"/>
                  </a:lnTo>
                  <a:lnTo>
                    <a:pt x="385330" y="10820"/>
                  </a:lnTo>
                  <a:lnTo>
                    <a:pt x="138633" y="10756"/>
                  </a:lnTo>
                  <a:lnTo>
                    <a:pt x="0" y="317677"/>
                  </a:lnTo>
                  <a:lnTo>
                    <a:pt x="249326" y="317677"/>
                  </a:lnTo>
                  <a:lnTo>
                    <a:pt x="302806" y="195211"/>
                  </a:lnTo>
                  <a:lnTo>
                    <a:pt x="547230" y="195211"/>
                  </a:lnTo>
                  <a:lnTo>
                    <a:pt x="492379" y="317576"/>
                  </a:lnTo>
                  <a:lnTo>
                    <a:pt x="744550" y="317576"/>
                  </a:lnTo>
                  <a:lnTo>
                    <a:pt x="883043" y="10820"/>
                  </a:lnTo>
                  <a:close/>
                </a:path>
                <a:path w="2298065" h="328295">
                  <a:moveTo>
                    <a:pt x="1671866" y="115125"/>
                  </a:moveTo>
                  <a:lnTo>
                    <a:pt x="1633258" y="50406"/>
                  </a:lnTo>
                  <a:lnTo>
                    <a:pt x="1586623" y="28270"/>
                  </a:lnTo>
                  <a:lnTo>
                    <a:pt x="1521726" y="13703"/>
                  </a:lnTo>
                  <a:lnTo>
                    <a:pt x="1468272" y="6934"/>
                  </a:lnTo>
                  <a:lnTo>
                    <a:pt x="1414386" y="2311"/>
                  </a:lnTo>
                  <a:lnTo>
                    <a:pt x="1360385" y="0"/>
                  </a:lnTo>
                  <a:lnTo>
                    <a:pt x="1306626" y="114"/>
                  </a:lnTo>
                  <a:lnTo>
                    <a:pt x="1253464" y="2781"/>
                  </a:lnTo>
                  <a:lnTo>
                    <a:pt x="1201229" y="8153"/>
                  </a:lnTo>
                  <a:lnTo>
                    <a:pt x="1150277" y="16344"/>
                  </a:lnTo>
                  <a:lnTo>
                    <a:pt x="1100950" y="27508"/>
                  </a:lnTo>
                  <a:lnTo>
                    <a:pt x="1053604" y="41770"/>
                  </a:lnTo>
                  <a:lnTo>
                    <a:pt x="1008570" y="59258"/>
                  </a:lnTo>
                  <a:lnTo>
                    <a:pt x="966203" y="80111"/>
                  </a:lnTo>
                  <a:lnTo>
                    <a:pt x="922299" y="110045"/>
                  </a:lnTo>
                  <a:lnTo>
                    <a:pt x="892060" y="142557"/>
                  </a:lnTo>
                  <a:lnTo>
                    <a:pt x="873874" y="209537"/>
                  </a:lnTo>
                  <a:lnTo>
                    <a:pt x="886536" y="241058"/>
                  </a:lnTo>
                  <a:lnTo>
                    <a:pt x="914107" y="269341"/>
                  </a:lnTo>
                  <a:lnTo>
                    <a:pt x="956894" y="292912"/>
                  </a:lnTo>
                  <a:lnTo>
                    <a:pt x="993724" y="305079"/>
                  </a:lnTo>
                  <a:lnTo>
                    <a:pt x="1037259" y="314604"/>
                  </a:lnTo>
                  <a:lnTo>
                    <a:pt x="1086116" y="321551"/>
                  </a:lnTo>
                  <a:lnTo>
                    <a:pt x="1138897" y="325970"/>
                  </a:lnTo>
                  <a:lnTo>
                    <a:pt x="1194219" y="327926"/>
                  </a:lnTo>
                  <a:lnTo>
                    <a:pt x="1250696" y="327469"/>
                  </a:lnTo>
                  <a:lnTo>
                    <a:pt x="1306931" y="324675"/>
                  </a:lnTo>
                  <a:lnTo>
                    <a:pt x="1361554" y="319570"/>
                  </a:lnTo>
                  <a:lnTo>
                    <a:pt x="1413179" y="312242"/>
                  </a:lnTo>
                  <a:lnTo>
                    <a:pt x="1468247" y="300545"/>
                  </a:lnTo>
                  <a:lnTo>
                    <a:pt x="1517408" y="285165"/>
                  </a:lnTo>
                  <a:lnTo>
                    <a:pt x="1560195" y="266077"/>
                  </a:lnTo>
                  <a:lnTo>
                    <a:pt x="1596136" y="243268"/>
                  </a:lnTo>
                  <a:lnTo>
                    <a:pt x="1624787" y="216725"/>
                  </a:lnTo>
                  <a:lnTo>
                    <a:pt x="1383766" y="216725"/>
                  </a:lnTo>
                  <a:lnTo>
                    <a:pt x="1358595" y="232448"/>
                  </a:lnTo>
                  <a:lnTo>
                    <a:pt x="1330121" y="243725"/>
                  </a:lnTo>
                  <a:lnTo>
                    <a:pt x="1298575" y="250596"/>
                  </a:lnTo>
                  <a:lnTo>
                    <a:pt x="1264208" y="253060"/>
                  </a:lnTo>
                  <a:lnTo>
                    <a:pt x="1196517" y="248881"/>
                  </a:lnTo>
                  <a:lnTo>
                    <a:pt x="1153375" y="236359"/>
                  </a:lnTo>
                  <a:lnTo>
                    <a:pt x="1131112" y="217220"/>
                  </a:lnTo>
                  <a:lnTo>
                    <a:pt x="1126121" y="193192"/>
                  </a:lnTo>
                  <a:lnTo>
                    <a:pt x="1134732" y="165963"/>
                  </a:lnTo>
                  <a:lnTo>
                    <a:pt x="1161491" y="129044"/>
                  </a:lnTo>
                  <a:lnTo>
                    <a:pt x="1199845" y="101866"/>
                  </a:lnTo>
                  <a:lnTo>
                    <a:pt x="1249768" y="84658"/>
                  </a:lnTo>
                  <a:lnTo>
                    <a:pt x="1311313" y="77622"/>
                  </a:lnTo>
                  <a:lnTo>
                    <a:pt x="1357909" y="79375"/>
                  </a:lnTo>
                  <a:lnTo>
                    <a:pt x="1392974" y="86791"/>
                  </a:lnTo>
                  <a:lnTo>
                    <a:pt x="1418386" y="98996"/>
                  </a:lnTo>
                  <a:lnTo>
                    <a:pt x="1436014" y="115125"/>
                  </a:lnTo>
                  <a:lnTo>
                    <a:pt x="1671866" y="115125"/>
                  </a:lnTo>
                  <a:close/>
                </a:path>
                <a:path w="2298065" h="328295">
                  <a:moveTo>
                    <a:pt x="2297785" y="244348"/>
                  </a:moveTo>
                  <a:lnTo>
                    <a:pt x="1943506" y="244348"/>
                  </a:lnTo>
                  <a:lnTo>
                    <a:pt x="2048548" y="10769"/>
                  </a:lnTo>
                  <a:lnTo>
                    <a:pt x="1792973" y="10769"/>
                  </a:lnTo>
                  <a:lnTo>
                    <a:pt x="1655724" y="317436"/>
                  </a:lnTo>
                  <a:lnTo>
                    <a:pt x="2264841" y="317436"/>
                  </a:lnTo>
                  <a:lnTo>
                    <a:pt x="2297785" y="244348"/>
                  </a:lnTo>
                  <a:close/>
                </a:path>
              </a:pathLst>
            </a:custGeom>
            <a:solidFill>
              <a:srgbClr val="006BB6"/>
            </a:solidFill>
          </p:spPr>
          <p:txBody>
            <a:bodyPr wrap="square" lIns="0" tIns="0" rIns="0" bIns="0" rtlCol="0"/>
            <a:lstStyle/>
            <a:p>
              <a:endParaRPr sz="4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object 13">
              <a:extLst>
                <a:ext uri="{FF2B5EF4-FFF2-40B4-BE49-F238E27FC236}">
                  <a16:creationId xmlns:a16="http://schemas.microsoft.com/office/drawing/2014/main" id="{B648EF40-09E2-D92F-236D-7F99DE61AA72}"/>
                </a:ext>
              </a:extLst>
            </p:cNvPr>
            <p:cNvPicPr/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0012" y="533549"/>
              <a:ext cx="6592804" cy="732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67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3" r:id="rId11"/>
    <p:sldLayoutId id="214748377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1600" b="0" cap="none" baseline="0" dirty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 b="1">
          <a:solidFill>
            <a:srgbClr val="00529B"/>
          </a:solidFill>
          <a:latin typeface="Novecento Book" pitchFamily="50" charset="0"/>
        </a:defRPr>
      </a:lvl5pPr>
      <a:lvl6pPr marL="457063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6pPr>
      <a:lvl7pPr marL="914126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7pPr>
      <a:lvl8pPr marL="1371189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8pPr>
      <a:lvl9pPr marL="1828251" algn="l" rtl="0" fontAlgn="base">
        <a:spcBef>
          <a:spcPct val="0"/>
        </a:spcBef>
        <a:spcAft>
          <a:spcPct val="0"/>
        </a:spcAft>
        <a:defRPr sz="2399" b="1">
          <a:solidFill>
            <a:schemeClr val="bg1"/>
          </a:solidFill>
          <a:latin typeface="Arial" charset="0"/>
        </a:defRPr>
      </a:lvl9pPr>
    </p:titleStyle>
    <p:bodyStyle>
      <a:lvl1pPr marL="345971" indent="-345971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1999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155" indent="-2285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799">
          <a:solidFill>
            <a:schemeClr val="tx1"/>
          </a:solidFill>
          <a:latin typeface="Calibri" panose="020F0502020204030204" pitchFamily="34" charset="0"/>
        </a:defRPr>
      </a:lvl2pPr>
      <a:lvl3pPr marL="798273" indent="-2285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799">
          <a:solidFill>
            <a:schemeClr val="tx1"/>
          </a:solidFill>
          <a:latin typeface="Calibri" panose="020F0502020204030204" pitchFamily="34" charset="0"/>
        </a:defRPr>
      </a:lvl3pPr>
      <a:lvl4pPr marL="904604" indent="-21900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135" indent="-21900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198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261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323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386" indent="-21900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5">
            <a:extLst>
              <a:ext uri="{FF2B5EF4-FFF2-40B4-BE49-F238E27FC236}">
                <a16:creationId xmlns:a16="http://schemas.microsoft.com/office/drawing/2014/main" id="{04DD9CFA-227A-6F46-03C5-154080C70699}"/>
              </a:ext>
            </a:extLst>
          </p:cNvPr>
          <p:cNvSpPr txBox="1">
            <a:spLocks/>
          </p:cNvSpPr>
          <p:nvPr/>
        </p:nvSpPr>
        <p:spPr>
          <a:xfrm>
            <a:off x="464204" y="222275"/>
            <a:ext cx="11427023" cy="4785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99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25D3-9504-4DA5-97BF-CF33A40B0175}"/>
              </a:ext>
            </a:extLst>
          </p:cNvPr>
          <p:cNvSpPr txBox="1"/>
          <p:nvPr/>
        </p:nvSpPr>
        <p:spPr>
          <a:xfrm>
            <a:off x="111042" y="222275"/>
            <a:ext cx="3813632" cy="5298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VADDADI DHANYALA PRASANNA KUMAR</a:t>
            </a:r>
            <a:endParaRPr lang="en-US" sz="1600" b="1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CA" sz="1600" b="1" dirty="0">
              <a:solidFill>
                <a:schemeClr val="bg1"/>
              </a:solidFill>
            </a:endParaRPr>
          </a:p>
          <a:p>
            <a:r>
              <a:rPr lang="en-CA" sz="1400" b="1" dirty="0">
                <a:solidFill>
                  <a:schemeClr val="bg1"/>
                </a:solidFill>
              </a:rPr>
              <a:t>Who am I:</a:t>
            </a:r>
          </a:p>
          <a:p>
            <a:pPr defTabSz="914126">
              <a:spcBef>
                <a:spcPts val="200"/>
              </a:spcBef>
              <a:spcAft>
                <a:spcPts val="200"/>
              </a:spcAft>
              <a:defRPr/>
            </a:pP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285750" indent="-285750" defTabSz="914126">
              <a:spcBef>
                <a:spcPts val="200"/>
              </a:spcBef>
              <a:spcAft>
                <a:spcPts val="200"/>
              </a:spcAft>
              <a:buFont typeface="Arial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Bachelor </a:t>
            </a:r>
            <a:r>
              <a:rPr lang="en-US" sz="1400" dirty="0" smtClean="0">
                <a:solidFill>
                  <a:schemeClr val="bg1"/>
                </a:solidFill>
                <a:cs typeface="Calibri"/>
              </a:rPr>
              <a:t>of Technology in Electrical And Electronics Engineering (EEE)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285750" indent="-285750" defTabSz="914126">
              <a:spcBef>
                <a:spcPts val="200"/>
              </a:spcBef>
              <a:spcAft>
                <a:spcPts val="200"/>
              </a:spcAft>
              <a:buFont typeface="Arial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Enthusiastic about technology and continuous learning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 defTabSz="914126">
              <a:spcBef>
                <a:spcPts val="200"/>
              </a:spcBef>
              <a:spcAft>
                <a:spcPts val="200"/>
              </a:spcAft>
              <a:buFont typeface="Arial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Effective written and verbal </a:t>
            </a:r>
            <a:r>
              <a:rPr lang="en-US" sz="1400" dirty="0" smtClean="0">
                <a:solidFill>
                  <a:schemeClr val="bg1"/>
                </a:solidFill>
                <a:ea typeface="+mn-lt"/>
                <a:cs typeface="+mn-lt"/>
              </a:rPr>
              <a:t>communicator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defTabSz="914126">
              <a:defRPr/>
            </a:pPr>
            <a:endParaRPr lang="en-CA" sz="1600" b="1" dirty="0">
              <a:solidFill>
                <a:srgbClr val="FFFFFF"/>
              </a:solidFill>
              <a:cs typeface="Calibri" panose="020F0502020204030204"/>
            </a:endParaRPr>
          </a:p>
          <a:p>
            <a:pPr algn="ctr"/>
            <a:endParaRPr lang="en-CA" sz="1600" b="1" dirty="0" smtClean="0">
              <a:solidFill>
                <a:schemeClr val="bg1"/>
              </a:solidFill>
            </a:endParaRPr>
          </a:p>
          <a:p>
            <a:pPr algn="ctr"/>
            <a:endParaRPr lang="en-CA" sz="1600" b="1" dirty="0">
              <a:solidFill>
                <a:schemeClr val="bg1"/>
              </a:solidFill>
            </a:endParaRPr>
          </a:p>
          <a:p>
            <a:pPr algn="ctr"/>
            <a:endParaRPr lang="en-CA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Additional </a:t>
            </a:r>
            <a:r>
              <a:rPr lang="en-CA" sz="1600" b="1" dirty="0">
                <a:solidFill>
                  <a:schemeClr val="bg1"/>
                </a:solidFill>
              </a:rPr>
              <a:t>Technical Skills</a:t>
            </a:r>
          </a:p>
          <a:p>
            <a:pPr algn="ctr"/>
            <a:endParaRPr lang="en-CA" sz="1600" b="1" dirty="0">
              <a:solidFill>
                <a:schemeClr val="bg1"/>
              </a:solidFill>
            </a:endParaRPr>
          </a:p>
          <a:p>
            <a:pPr marL="171450" indent="-171450" defTabSz="914126">
              <a:spcBef>
                <a:spcPts val="200"/>
              </a:spcBef>
              <a:spcAft>
                <a:spcPts val="200"/>
              </a:spcAft>
              <a:buFont typeface="Arial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Programming Languages</a:t>
            </a: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: Java, </a:t>
            </a:r>
            <a:r>
              <a:rPr lang="en-US" sz="1400" smtClean="0">
                <a:solidFill>
                  <a:schemeClr val="bg1"/>
                </a:solidFill>
                <a:latin typeface="Calibri"/>
                <a:cs typeface="Calibri"/>
              </a:rPr>
              <a:t>Python,sql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71450" indent="-171450" defTabSz="914126">
              <a:spcBef>
                <a:spcPts val="200"/>
              </a:spcBef>
              <a:spcAft>
                <a:spcPts val="200"/>
              </a:spcAft>
              <a:buFont typeface="Arial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Databases</a:t>
            </a: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: </a:t>
            </a: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MySQL</a:t>
            </a:r>
            <a:endParaRPr lang="en-US" sz="1400" dirty="0">
              <a:solidFill>
                <a:schemeClr val="bg1"/>
              </a:solidFill>
              <a:latin typeface="Calibri"/>
              <a:cs typeface="Arial" charset="0"/>
            </a:endParaRPr>
          </a:p>
          <a:p>
            <a:pPr marL="171450" indent="-171450" defTabSz="914126">
              <a:spcBef>
                <a:spcPts val="200"/>
              </a:spcBef>
              <a:spcAft>
                <a:spcPts val="200"/>
              </a:spcAft>
              <a:buFont typeface="Arial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Back-end Technologies</a:t>
            </a: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: Spring / Spring Boot </a:t>
            </a:r>
          </a:p>
          <a:p>
            <a:pPr marL="171450" indent="-171450" defTabSz="914126">
              <a:spcBef>
                <a:spcPts val="200"/>
              </a:spcBef>
              <a:spcAft>
                <a:spcPts val="200"/>
              </a:spcAft>
              <a:buFont typeface="Arial"/>
              <a:buChar char="•"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Testing Frameworks: </a:t>
            </a: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Junit, Sonar Qube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71450" indent="-171450" defTabSz="914126">
              <a:spcBef>
                <a:spcPts val="200"/>
              </a:spcBef>
              <a:spcAft>
                <a:spcPts val="200"/>
              </a:spcAft>
              <a:buFont typeface="Arial"/>
              <a:buChar char="•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Tools: </a:t>
            </a: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Eclipse / Spring tool suite, MySQL </a:t>
            </a: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Workbench</a:t>
            </a: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, PyCharm, Postman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2AB71-CE93-4F28-BFA7-E738F135E0BC}"/>
              </a:ext>
            </a:extLst>
          </p:cNvPr>
          <p:cNvSpPr txBox="1"/>
          <p:nvPr/>
        </p:nvSpPr>
        <p:spPr>
          <a:xfrm>
            <a:off x="7229475" y="151155"/>
            <a:ext cx="4616552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HCL</a:t>
            </a:r>
            <a:r>
              <a:rPr lang="en-IN" sz="1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600" b="1" dirty="0">
                <a:solidFill>
                  <a:schemeClr val="bg1"/>
                </a:solidFill>
              </a:rPr>
              <a:t>Projects</a:t>
            </a:r>
            <a:endParaRPr lang="en-IN" sz="1600" dirty="0">
              <a:solidFill>
                <a:schemeClr val="bg1"/>
              </a:solidFill>
              <a:cs typeface="Calibri"/>
            </a:endParaRPr>
          </a:p>
          <a:p>
            <a:pPr algn="ctr" defTabSz="914126">
              <a:defRPr/>
            </a:pPr>
            <a:endParaRPr lang="en-IN" sz="1600" b="1" dirty="0">
              <a:solidFill>
                <a:schemeClr val="bg1"/>
              </a:solidFill>
              <a:cs typeface="Calibri"/>
            </a:endParaRPr>
          </a:p>
          <a:p>
            <a:pPr marL="285750" indent="-285750" defTabSz="914126">
              <a:buFont typeface="Arial,Sans-Serif"/>
              <a:buChar char="•"/>
              <a:defRPr/>
            </a:pP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defTabSz="914126">
              <a:defRPr/>
            </a:pPr>
            <a:r>
              <a:rPr lang="en-CA" sz="1600" b="1" dirty="0" smtClean="0">
                <a:solidFill>
                  <a:schemeClr val="bg1"/>
                </a:solidFill>
                <a:cs typeface="Calibri"/>
              </a:rPr>
              <a:t> HCL Employee onboarding (Mock project):</a:t>
            </a:r>
          </a:p>
          <a:p>
            <a:pPr defTabSz="914126">
              <a:defRPr/>
            </a:pPr>
            <a:endParaRPr lang="en-CA" sz="1600" dirty="0" smtClean="0">
              <a:solidFill>
                <a:schemeClr val="bg1"/>
              </a:solidFill>
              <a:cs typeface="Calibri"/>
            </a:endParaRPr>
          </a:p>
          <a:p>
            <a:pPr marL="285750" indent="-285750" defTabSz="914126">
              <a:buFont typeface="Arial" panose="020B0604020202020204" pitchFamily="34" charset="0"/>
              <a:buChar char="•"/>
              <a:defRPr/>
            </a:pPr>
            <a:r>
              <a:rPr lang="en-CA" sz="1600" dirty="0" smtClean="0">
                <a:solidFill>
                  <a:schemeClr val="bg1"/>
                </a:solidFill>
                <a:cs typeface="Calibri"/>
              </a:rPr>
              <a:t>To develop a Spring boot application with RESTful API’s for fetching the data between microservices</a:t>
            </a:r>
            <a:r>
              <a:rPr lang="en-CA" sz="1600" dirty="0">
                <a:solidFill>
                  <a:schemeClr val="bg1"/>
                </a:solidFill>
                <a:cs typeface="Calibri"/>
              </a:rPr>
              <a:t> </a:t>
            </a:r>
            <a:r>
              <a:rPr lang="en-CA" sz="1600" dirty="0" smtClean="0">
                <a:solidFill>
                  <a:schemeClr val="bg1"/>
                </a:solidFill>
                <a:cs typeface="Calibri"/>
              </a:rPr>
              <a:t>and updating the data in database by handling the exceptions</a:t>
            </a:r>
          </a:p>
          <a:p>
            <a:pPr marL="285750" indent="-285750" defTabSz="914126">
              <a:buFont typeface="Arial" panose="020B0604020202020204" pitchFamily="34" charset="0"/>
              <a:buChar char="•"/>
              <a:defRPr/>
            </a:pPr>
            <a:r>
              <a:rPr lang="en-CA" sz="1600" b="1" dirty="0" smtClean="0">
                <a:solidFill>
                  <a:schemeClr val="bg1"/>
                </a:solidFill>
                <a:cs typeface="Calibri"/>
              </a:rPr>
              <a:t>Tools</a:t>
            </a:r>
            <a:r>
              <a:rPr lang="en-CA" sz="1600" dirty="0" smtClean="0">
                <a:solidFill>
                  <a:schemeClr val="bg1"/>
                </a:solidFill>
                <a:cs typeface="Calibri"/>
              </a:rPr>
              <a:t>: MySQL Workbench ,Eclipse/</a:t>
            </a:r>
            <a:r>
              <a:rPr lang="en-CA" sz="1600" dirty="0" err="1" smtClean="0">
                <a:solidFill>
                  <a:schemeClr val="bg1"/>
                </a:solidFill>
                <a:cs typeface="Calibri"/>
              </a:rPr>
              <a:t>sts</a:t>
            </a:r>
            <a:r>
              <a:rPr lang="en-CA" sz="1600" dirty="0" smtClean="0">
                <a:solidFill>
                  <a:schemeClr val="bg1"/>
                </a:solidFill>
                <a:cs typeface="Calibri"/>
              </a:rPr>
              <a:t>, Post</a:t>
            </a:r>
            <a:r>
              <a:rPr lang="en-CA" sz="1600" dirty="0" smtClean="0">
                <a:solidFill>
                  <a:schemeClr val="bg1"/>
                </a:solidFill>
                <a:cs typeface="Calibri"/>
              </a:rPr>
              <a:t>man</a:t>
            </a:r>
            <a:endParaRPr lang="en-CA" sz="1600" dirty="0">
              <a:solidFill>
                <a:schemeClr val="bg1"/>
              </a:solidFill>
              <a:cs typeface="Calibri"/>
            </a:endParaRPr>
          </a:p>
          <a:p>
            <a:pPr lvl="0" algn="ctr" defTabSz="914126">
              <a:defRPr/>
            </a:pPr>
            <a:endParaRPr lang="en-CA" sz="1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6C2FF-7437-4EE2-AD11-3DCA05244027}"/>
              </a:ext>
            </a:extLst>
          </p:cNvPr>
          <p:cNvSpPr txBox="1"/>
          <p:nvPr/>
        </p:nvSpPr>
        <p:spPr>
          <a:xfrm>
            <a:off x="4304350" y="3574737"/>
            <a:ext cx="7541677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HCL</a:t>
            </a:r>
            <a:r>
              <a:rPr lang="en-CA" sz="1600" b="1" dirty="0" smtClean="0">
                <a:solidFill>
                  <a:schemeClr val="bg1"/>
                </a:solidFill>
              </a:rPr>
              <a:t> </a:t>
            </a:r>
            <a:r>
              <a:rPr lang="en-CA" sz="1600" b="1" dirty="0">
                <a:solidFill>
                  <a:schemeClr val="bg1"/>
                </a:solidFill>
              </a:rPr>
              <a:t>Journey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Joined HCL as </a:t>
            </a:r>
            <a:r>
              <a:rPr lang="en-CA" sz="1400" dirty="0" smtClean="0">
                <a:solidFill>
                  <a:schemeClr val="bg1"/>
                </a:solidFill>
              </a:rPr>
              <a:t>Graduate Engineer Trainee</a:t>
            </a:r>
            <a:endParaRPr lang="en-CA" sz="1400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solidFill>
                  <a:schemeClr val="bg1"/>
                </a:solidFill>
                <a:cs typeface="Calibri"/>
              </a:rPr>
              <a:t>Underwent 1 month Boot Camp Training on C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solidFill>
                  <a:schemeClr val="bg1"/>
                </a:solidFill>
                <a:cs typeface="Calibri"/>
              </a:rPr>
              <a:t>Underwent technical training on java, spring boot</a:t>
            </a:r>
            <a:endParaRPr lang="en-CA" sz="1400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solidFill>
                  <a:schemeClr val="bg1"/>
                </a:solidFill>
                <a:cs typeface="Calibri"/>
              </a:rPr>
              <a:t>Underwent technical training on Python and Libraries(</a:t>
            </a:r>
            <a:r>
              <a:rPr lang="en-CA" sz="1400" dirty="0" err="1" smtClean="0">
                <a:solidFill>
                  <a:schemeClr val="bg1"/>
                </a:solidFill>
                <a:cs typeface="Calibri"/>
              </a:rPr>
              <a:t>Numpy,Pandas</a:t>
            </a:r>
            <a:r>
              <a:rPr lang="en-CA" sz="1400" dirty="0" smtClean="0">
                <a:solidFill>
                  <a:schemeClr val="bg1"/>
                </a:solidFill>
                <a:cs typeface="Calibri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solidFill>
                  <a:schemeClr val="bg1"/>
                </a:solidFill>
                <a:cs typeface="Calibri"/>
              </a:rPr>
              <a:t>Hands on Experience on Java,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CA" sz="1600" b="1" dirty="0">
                <a:solidFill>
                  <a:schemeClr val="bg1"/>
                </a:solidFill>
              </a:rPr>
              <a:t>Assessment Records</a:t>
            </a:r>
          </a:p>
          <a:p>
            <a:pPr algn="ctr"/>
            <a:endParaRPr lang="en-CA" sz="1400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Java </a:t>
            </a:r>
            <a:r>
              <a:rPr lang="en-CA" sz="1400" dirty="0" smtClean="0">
                <a:solidFill>
                  <a:schemeClr val="bg1"/>
                </a:solidFill>
              </a:rPr>
              <a:t>Hacker Rank assessment</a:t>
            </a:r>
            <a:r>
              <a:rPr lang="en-CA" sz="1400" dirty="0" smtClean="0">
                <a:solidFill>
                  <a:schemeClr val="bg1"/>
                </a:solidFill>
              </a:rPr>
              <a:t>- 73%</a:t>
            </a:r>
          </a:p>
          <a:p>
            <a:endParaRPr lang="en-CA" sz="1400" dirty="0">
              <a:solidFill>
                <a:schemeClr val="bg1"/>
              </a:solidFill>
              <a:cs typeface="Calibri"/>
            </a:endParaRPr>
          </a:p>
          <a:p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10" y="382207"/>
            <a:ext cx="2393950" cy="29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126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Arial,Sans-Serif</vt:lpstr>
      <vt:lpstr>Calibri</vt:lpstr>
      <vt:lpstr>Calibri Light</vt:lpstr>
      <vt:lpstr>Novecento Book</vt:lpstr>
      <vt:lpstr>Segoe UI</vt:lpstr>
      <vt:lpstr>Symbol</vt:lpstr>
      <vt:lpstr>Tahoma</vt:lpstr>
      <vt:lpstr>Webdings</vt:lpstr>
      <vt:lpstr>Wingdings</vt:lpstr>
      <vt:lpstr>Wingdings 2</vt:lpstr>
      <vt:lpstr>office theme</vt:lpstr>
      <vt:lpstr>2_HCL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Tomer</dc:creator>
  <cp:lastModifiedBy>Vaddadi Dhanyala Prasanna Kumar</cp:lastModifiedBy>
  <cp:revision>12</cp:revision>
  <dcterms:created xsi:type="dcterms:W3CDTF">2023-07-28T19:32:49Z</dcterms:created>
  <dcterms:modified xsi:type="dcterms:W3CDTF">2023-09-12T13:43:09Z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bf2a1086-cd95-440f-a3b1-1479d84ee124</vt:lpwstr>
  </property>
  <property fmtid="{D5CDD505-2E9C-101B-9397-08002B2CF9AE}" pid="3" name="HCLClassD6">
    <vt:lpwstr>False</vt:lpwstr>
  </property>
  <property fmtid="{D5CDD505-2E9C-101B-9397-08002B2CF9AE}" pid="4" name="HCLClassification">
    <vt:lpwstr>HCL_Cla5s_C0nf1dent1al</vt:lpwstr>
  </property>
</Properties>
</file>