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sldIdLst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1E57-A199-48F5-B693-A0AFAB32D2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67FDA-332B-4F39-86C8-326E213900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EF2277D-4E65-471B-8FDC-312617F5EA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1EE9-A04E-4797-A3D2-7A7B2AB1D30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818-6070-4BEC-BE6F-4FCC8CADC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1EE9-A04E-4797-A3D2-7A7B2AB1D30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818-6070-4BEC-BE6F-4FCC8CADC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1EE9-A04E-4797-A3D2-7A7B2AB1D30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818-6070-4BEC-BE6F-4FCC8CADC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quarter" idx="13"/>
          </p:nvPr>
        </p:nvSpPr>
        <p:spPr>
          <a:xfrm>
            <a:off x="291060" y="1394086"/>
            <a:ext cx="11521440" cy="4636008"/>
          </a:xfrm>
        </p:spPr>
        <p:txBody>
          <a:bodyPr lIns="45720" rIns="45720" anchor="t">
            <a:noAutofit/>
          </a:bodyPr>
          <a:lstStyle>
            <a:lvl1pPr marL="233045" indent="-233045">
              <a:lnSpc>
                <a:spcPct val="100000"/>
              </a:lnSpc>
              <a:buFont typeface="Arial" panose="020B0604020202020204" pitchFamily="34" charset="0"/>
              <a:buChar char="•"/>
              <a:defRPr/>
            </a:lvl1pPr>
            <a:lvl2pPr marL="690245" indent="-233045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445" indent="-233045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645" indent="-233045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1845" indent="-233045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287507"/>
            <a:ext cx="11507700" cy="674518"/>
          </a:xfrm>
        </p:spPr>
        <p:txBody>
          <a:bodyPr lIns="45720" tIns="45720" rIns="45720" bIns="45720" anchor="t"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1EE9-A04E-4797-A3D2-7A7B2AB1D30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818-6070-4BEC-BE6F-4FCC8CADC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1EE9-A04E-4797-A3D2-7A7B2AB1D30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818-6070-4BEC-BE6F-4FCC8CADC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1EE9-A04E-4797-A3D2-7A7B2AB1D30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818-6070-4BEC-BE6F-4FCC8CADC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1EE9-A04E-4797-A3D2-7A7B2AB1D30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818-6070-4BEC-BE6F-4FCC8CADC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1EE9-A04E-4797-A3D2-7A7B2AB1D30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818-6070-4BEC-BE6F-4FCC8CADC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1EE9-A04E-4797-A3D2-7A7B2AB1D30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818-6070-4BEC-BE6F-4FCC8CADC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1EE9-A04E-4797-A3D2-7A7B2AB1D30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818-6070-4BEC-BE6F-4FCC8CADC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1EE9-A04E-4797-A3D2-7A7B2AB1D30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818-6070-4BEC-BE6F-4FCC8CADC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C1EE9-A04E-4797-A3D2-7A7B2AB1D30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8A818-6070-4BEC-BE6F-4FCC8CADC3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2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4.xml"/><Relationship Id="rId10" Type="http://schemas.openxmlformats.org/officeDocument/2006/relationships/image" Target="../media/image1.wmf"/><Relationship Id="rId4" Type="http://schemas.openxmlformats.org/officeDocument/2006/relationships/tags" Target="../tags/tag3.xml"/><Relationship Id="rId9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1520347" y="-51802"/>
            <a:ext cx="225373" cy="79357"/>
          </a:xfrm>
          <a:custGeom>
            <a:avLst/>
            <a:gdLst/>
            <a:ahLst/>
            <a:cxnLst/>
            <a:rect l="l" t="t" r="r" b="b"/>
            <a:pathLst>
              <a:path w="231140" h="80645">
                <a:moveTo>
                  <a:pt x="36258" y="0"/>
                </a:moveTo>
                <a:lnTo>
                  <a:pt x="0" y="80314"/>
                </a:lnTo>
                <a:lnTo>
                  <a:pt x="65245" y="80302"/>
                </a:lnTo>
                <a:lnTo>
                  <a:pt x="79222" y="48285"/>
                </a:lnTo>
                <a:lnTo>
                  <a:pt x="209258" y="48285"/>
                </a:lnTo>
                <a:lnTo>
                  <a:pt x="218818" y="27089"/>
                </a:lnTo>
                <a:lnTo>
                  <a:pt x="88747" y="27089"/>
                </a:lnTo>
                <a:lnTo>
                  <a:pt x="100825" y="25"/>
                </a:lnTo>
                <a:lnTo>
                  <a:pt x="36258" y="0"/>
                </a:lnTo>
                <a:close/>
              </a:path>
              <a:path w="231140" h="80645">
                <a:moveTo>
                  <a:pt x="209258" y="48285"/>
                </a:moveTo>
                <a:lnTo>
                  <a:pt x="143154" y="48285"/>
                </a:lnTo>
                <a:lnTo>
                  <a:pt x="128816" y="80302"/>
                </a:lnTo>
                <a:lnTo>
                  <a:pt x="194818" y="80302"/>
                </a:lnTo>
                <a:lnTo>
                  <a:pt x="209258" y="48285"/>
                </a:lnTo>
                <a:close/>
              </a:path>
              <a:path w="231140" h="80645">
                <a:moveTo>
                  <a:pt x="231025" y="25"/>
                </a:moveTo>
                <a:lnTo>
                  <a:pt x="164541" y="25"/>
                </a:lnTo>
                <a:lnTo>
                  <a:pt x="152615" y="27089"/>
                </a:lnTo>
                <a:lnTo>
                  <a:pt x="218818" y="27089"/>
                </a:lnTo>
                <a:lnTo>
                  <a:pt x="231025" y="25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0" tIns="0" rIns="0" bIns="0"/>
          <a:lstStyle/>
          <a:p>
            <a:pPr marL="0" marR="0" lvl="0" indent="0" algn="l" defTabSz="898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4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742545" y="-54976"/>
            <a:ext cx="204741" cy="85705"/>
          </a:xfrm>
          <a:custGeom>
            <a:avLst/>
            <a:gdLst/>
            <a:ahLst/>
            <a:cxnLst/>
            <a:rect l="l" t="t" r="r" b="b"/>
            <a:pathLst>
              <a:path w="209550" h="85725">
                <a:moveTo>
                  <a:pt x="131044" y="0"/>
                </a:moveTo>
                <a:lnTo>
                  <a:pt x="92671" y="1241"/>
                </a:lnTo>
                <a:lnTo>
                  <a:pt x="24409" y="20863"/>
                </a:lnTo>
                <a:lnTo>
                  <a:pt x="0" y="50398"/>
                </a:lnTo>
                <a:lnTo>
                  <a:pt x="4953" y="64927"/>
                </a:lnTo>
                <a:lnTo>
                  <a:pt x="21920" y="76552"/>
                </a:lnTo>
                <a:lnTo>
                  <a:pt x="46022" y="82734"/>
                </a:lnTo>
                <a:lnTo>
                  <a:pt x="76709" y="85525"/>
                </a:lnTo>
                <a:lnTo>
                  <a:pt x="109847" y="85096"/>
                </a:lnTo>
                <a:lnTo>
                  <a:pt x="141300" y="81620"/>
                </a:lnTo>
                <a:lnTo>
                  <a:pt x="159089" y="77639"/>
                </a:lnTo>
                <a:lnTo>
                  <a:pt x="174409" y="72150"/>
                </a:lnTo>
                <a:lnTo>
                  <a:pt x="185279" y="66113"/>
                </a:lnTo>
                <a:lnTo>
                  <a:pt x="102323" y="66113"/>
                </a:lnTo>
                <a:lnTo>
                  <a:pt x="81247" y="64388"/>
                </a:lnTo>
                <a:lnTo>
                  <a:pt x="69816" y="59433"/>
                </a:lnTo>
                <a:lnTo>
                  <a:pt x="66174" y="52115"/>
                </a:lnTo>
                <a:lnTo>
                  <a:pt x="68465" y="43304"/>
                </a:lnTo>
                <a:lnTo>
                  <a:pt x="75474" y="33658"/>
                </a:lnTo>
                <a:lnTo>
                  <a:pt x="85509" y="26556"/>
                </a:lnTo>
                <a:lnTo>
                  <a:pt x="98573" y="22058"/>
                </a:lnTo>
                <a:lnTo>
                  <a:pt x="114668" y="20228"/>
                </a:lnTo>
                <a:lnTo>
                  <a:pt x="205866" y="20228"/>
                </a:lnTo>
                <a:lnTo>
                  <a:pt x="198907" y="13103"/>
                </a:lnTo>
                <a:lnTo>
                  <a:pt x="186705" y="7315"/>
                </a:lnTo>
                <a:lnTo>
                  <a:pt x="169735" y="3489"/>
                </a:lnTo>
                <a:lnTo>
                  <a:pt x="131044" y="0"/>
                </a:lnTo>
                <a:close/>
              </a:path>
              <a:path w="209550" h="85725">
                <a:moveTo>
                  <a:pt x="196697" y="56613"/>
                </a:moveTo>
                <a:lnTo>
                  <a:pt x="133629" y="56613"/>
                </a:lnTo>
                <a:lnTo>
                  <a:pt x="127050" y="60727"/>
                </a:lnTo>
                <a:lnTo>
                  <a:pt x="119600" y="63678"/>
                </a:lnTo>
                <a:lnTo>
                  <a:pt x="111339" y="65472"/>
                </a:lnTo>
                <a:lnTo>
                  <a:pt x="102323" y="66113"/>
                </a:lnTo>
                <a:lnTo>
                  <a:pt x="185279" y="66113"/>
                </a:lnTo>
                <a:lnTo>
                  <a:pt x="187023" y="65144"/>
                </a:lnTo>
                <a:lnTo>
                  <a:pt x="196697" y="56613"/>
                </a:lnTo>
                <a:close/>
              </a:path>
              <a:path w="209550" h="85725">
                <a:moveTo>
                  <a:pt x="205866" y="20228"/>
                </a:moveTo>
                <a:lnTo>
                  <a:pt x="114668" y="20228"/>
                </a:lnTo>
                <a:lnTo>
                  <a:pt x="126859" y="20683"/>
                </a:lnTo>
                <a:lnTo>
                  <a:pt x="136037" y="22620"/>
                </a:lnTo>
                <a:lnTo>
                  <a:pt x="142684" y="25812"/>
                </a:lnTo>
                <a:lnTo>
                  <a:pt x="147281" y="30032"/>
                </a:lnTo>
                <a:lnTo>
                  <a:pt x="209029" y="30032"/>
                </a:lnTo>
                <a:lnTo>
                  <a:pt x="206388" y="20863"/>
                </a:lnTo>
                <a:lnTo>
                  <a:pt x="206310" y="20683"/>
                </a:lnTo>
                <a:lnTo>
                  <a:pt x="205866" y="20228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0" tIns="0" rIns="0" bIns="0"/>
          <a:lstStyle/>
          <a:p>
            <a:pPr marL="0" marR="0" lvl="0" indent="0" algn="l" defTabSz="898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4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942525" y="-51802"/>
            <a:ext cx="163475" cy="79357"/>
          </a:xfrm>
          <a:custGeom>
            <a:avLst/>
            <a:gdLst/>
            <a:ahLst/>
            <a:cxnLst/>
            <a:rect l="l" t="t" r="r" b="b"/>
            <a:pathLst>
              <a:path w="168275" h="80645">
                <a:moveTo>
                  <a:pt x="102768" y="0"/>
                </a:moveTo>
                <a:lnTo>
                  <a:pt x="35902" y="0"/>
                </a:lnTo>
                <a:lnTo>
                  <a:pt x="0" y="80251"/>
                </a:lnTo>
                <a:lnTo>
                  <a:pt x="159384" y="80251"/>
                </a:lnTo>
                <a:lnTo>
                  <a:pt x="168008" y="61125"/>
                </a:lnTo>
                <a:lnTo>
                  <a:pt x="75323" y="61125"/>
                </a:lnTo>
                <a:lnTo>
                  <a:pt x="102768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0" tIns="0" rIns="0" bIns="0"/>
          <a:lstStyle/>
          <a:p>
            <a:pPr marL="0" marR="0" lvl="0" indent="0" algn="l" defTabSz="898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4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0769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6156" y="137114"/>
            <a:ext cx="3807203" cy="34005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indent="0" algn="l" defTabSz="914400">
              <a:lnSpc>
                <a:spcPct val="105000"/>
              </a:lnSpc>
              <a:spcBef>
                <a:spcPts val="600"/>
              </a:spcBef>
              <a:buNone/>
              <a:defRPr/>
            </a:pPr>
            <a:r>
              <a:rPr lang="en-US" sz="1800" dirty="0" smtClean="0">
                <a:solidFill>
                  <a:schemeClr val="accent1"/>
                </a:solidFill>
                <a:latin typeface="+mn-lt"/>
                <a:cs typeface="Calibri" panose="020F0502020204030204"/>
              </a:rPr>
              <a:t>Vaddadi Dhanyala Prasanna Kumar</a:t>
            </a:r>
            <a:endParaRPr lang="en-US" sz="1800" b="1" kern="1200" dirty="0">
              <a:solidFill>
                <a:schemeClr val="accent1"/>
              </a:solidFill>
              <a:latin typeface="+mn-lt"/>
              <a:cs typeface="Calibri" panose="020F0502020204030204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291203" y="562248"/>
            <a:ext cx="2698577" cy="0"/>
          </a:xfrm>
          <a:prstGeom prst="line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sp>
        <p:nvSpPr>
          <p:cNvPr id="33" name="TextBox 32"/>
          <p:cNvSpPr txBox="1"/>
          <p:nvPr>
            <p:custDataLst>
              <p:tags r:id="rId2"/>
            </p:custDataLst>
          </p:nvPr>
        </p:nvSpPr>
        <p:spPr>
          <a:xfrm>
            <a:off x="216157" y="805716"/>
            <a:ext cx="274165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991" tIns="0" rIns="0" bIns="0" numCol="1" anchor="ctr" anchorCtr="0" compatLnSpc="1">
            <a:spAutoFit/>
          </a:bodyPr>
          <a:lstStyle>
            <a:defPPr>
              <a:defRPr lang="en-US"/>
            </a:defPPr>
            <a:lvl1pPr marL="346075" lvl="0" indent="-346075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Webdings" panose="05030102010509060703" pitchFamily="18" charset="2"/>
              <a:buChar char="4"/>
              <a:defRPr sz="1200" kern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defRPr>
            </a:lvl1pPr>
            <a:lvl2pPr marL="568325" lvl="1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</a:defRPr>
            </a:lvl2pPr>
            <a:lvl3pPr marL="798830" lvl="2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>
                <a:latin typeface="Calibri" panose="020F0502020204030204" pitchFamily="34" charset="0"/>
              </a:defRPr>
            </a:lvl3pPr>
            <a:lvl4pPr marL="904875" indent="-2190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/>
            </a:lvl4pPr>
            <a:lvl5pPr marL="1133475" indent="-2190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/>
            </a:lvl5pPr>
            <a:lvl6pPr marL="1590675" indent="-219075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6pPr>
            <a:lvl7pPr marL="2047875" indent="-219075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7pPr>
            <a:lvl8pPr marL="2505075" indent="-219075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8pPr>
            <a:lvl9pPr marL="2962275" indent="-219075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9pPr>
          </a:lstStyle>
          <a:p>
            <a:pPr>
              <a:buFont typeface="Arial" panose="020B0604020202020204" pitchFamily="18" charset="2"/>
              <a:buChar char="•"/>
            </a:pPr>
            <a:r>
              <a:rPr lang="en-US" sz="1400" dirty="0"/>
              <a:t>To secure a challenging position in dynamic and stable workspace which helps me to utilize my innovation and improve my cross functional skills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36" name="object 5"/>
          <p:cNvSpPr txBox="1"/>
          <p:nvPr/>
        </p:nvSpPr>
        <p:spPr>
          <a:xfrm>
            <a:off x="3420855" y="531489"/>
            <a:ext cx="5229225" cy="620458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09600" algn="l" rtl="0" fontAlgn="base">
              <a:spcBef>
                <a:spcPct val="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19200" algn="l" rtl="0" fontAlgn="base">
              <a:spcBef>
                <a:spcPct val="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828165" algn="l" rtl="0" fontAlgn="base">
              <a:spcBef>
                <a:spcPct val="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437765" algn="l" rtl="0" fontAlgn="base">
              <a:spcBef>
                <a:spcPct val="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+mn-lt"/>
              </a:rPr>
              <a:t>Comparision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Operators,Terinary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Operators,Statements</a:t>
            </a:r>
            <a:r>
              <a:rPr lang="en-US" sz="1400" dirty="0">
                <a:latin typeface="+mn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Java </a:t>
            </a:r>
            <a:r>
              <a:rPr lang="en-US" sz="1400" dirty="0">
                <a:latin typeface="+mn-lt"/>
              </a:rPr>
              <a:t>Expressions, Java Loops </a:t>
            </a:r>
            <a:endParaRPr lang="en-US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 </a:t>
            </a:r>
            <a:r>
              <a:rPr lang="en-US" sz="1400" dirty="0">
                <a:latin typeface="+mn-lt"/>
              </a:rPr>
              <a:t>Arrays, </a:t>
            </a:r>
            <a:endParaRPr lang="en-US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 </a:t>
            </a:r>
            <a:r>
              <a:rPr lang="en-US" sz="1400" dirty="0">
                <a:latin typeface="+mn-lt"/>
              </a:rPr>
              <a:t>Access modifiers in java </a:t>
            </a:r>
            <a:endParaRPr lang="en-US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 </a:t>
            </a:r>
            <a:r>
              <a:rPr lang="en-US" sz="1400" dirty="0">
                <a:latin typeface="+mn-lt"/>
              </a:rPr>
              <a:t>Oops concept(Abstraction, inheritance, ,Polymorphism, Encapsulation)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Collections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 </a:t>
            </a:r>
            <a:r>
              <a:rPr lang="en-US" sz="1400" dirty="0">
                <a:latin typeface="+mn-lt"/>
              </a:rPr>
              <a:t>Java 8:Lambda expressions, functional interfaces ,optional and collector classes</a:t>
            </a:r>
            <a:endParaRPr lang="fr-FR" sz="1400" dirty="0">
              <a:latin typeface="+mn-lt"/>
            </a:endParaRPr>
          </a:p>
          <a:p>
            <a:r>
              <a:rPr lang="en-US" sz="1400" b="1" dirty="0">
                <a:latin typeface="+mn-lt"/>
              </a:rPr>
              <a:t>Spring: </a:t>
            </a:r>
            <a:endParaRPr lang="en-US" sz="1400" b="1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 </a:t>
            </a:r>
            <a:r>
              <a:rPr lang="en-US" sz="1400" dirty="0">
                <a:latin typeface="+mn-lt"/>
              </a:rPr>
              <a:t>Setup spring </a:t>
            </a:r>
            <a:r>
              <a:rPr lang="en-US" sz="1400" dirty="0" err="1">
                <a:latin typeface="+mn-lt"/>
              </a:rPr>
              <a:t>mvc</a:t>
            </a:r>
            <a:r>
              <a:rPr lang="en-US" sz="1400" dirty="0">
                <a:latin typeface="+mn-lt"/>
              </a:rPr>
              <a:t> project inside Eclipse </a:t>
            </a:r>
            <a:endParaRPr lang="en-US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How </a:t>
            </a:r>
            <a:r>
              <a:rPr lang="en-US" sz="1400" dirty="0">
                <a:latin typeface="+mn-lt"/>
              </a:rPr>
              <a:t>to setup spring boot inside Eclipse </a:t>
            </a:r>
            <a:endParaRPr lang="en-US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 </a:t>
            </a:r>
            <a:r>
              <a:rPr lang="en-US" sz="1400" dirty="0">
                <a:latin typeface="+mn-lt"/>
              </a:rPr>
              <a:t>Creating a spring boot project with implementation of spring data JPA and </a:t>
            </a:r>
            <a:r>
              <a:rPr lang="en-US" sz="1400" dirty="0" err="1">
                <a:latin typeface="+mn-lt"/>
              </a:rPr>
              <a:t>MySql</a:t>
            </a:r>
            <a:r>
              <a:rPr lang="en-US" sz="1400" dirty="0">
                <a:latin typeface="+mn-lt"/>
              </a:rPr>
              <a:t> database </a:t>
            </a:r>
            <a:endParaRPr lang="en-US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 </a:t>
            </a:r>
            <a:r>
              <a:rPr lang="en-US" sz="1400" dirty="0">
                <a:latin typeface="+mn-lt"/>
              </a:rPr>
              <a:t>Calling One API to another API </a:t>
            </a:r>
            <a:endParaRPr lang="en-US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Sonarqube</a:t>
            </a:r>
            <a:r>
              <a:rPr lang="en-US" sz="1400" dirty="0">
                <a:latin typeface="+mn-lt"/>
              </a:rPr>
              <a:t> testing </a:t>
            </a:r>
            <a:r>
              <a:rPr lang="en-US" sz="1400" dirty="0" smtClean="0">
                <a:latin typeface="+mn-lt"/>
              </a:rPr>
              <a:t>, </a:t>
            </a:r>
            <a:r>
              <a:rPr lang="en-US" sz="1400" dirty="0">
                <a:latin typeface="+mn-lt"/>
              </a:rPr>
              <a:t>Junit </a:t>
            </a:r>
            <a:r>
              <a:rPr lang="en-US" sz="1400" dirty="0" smtClean="0">
                <a:latin typeface="+mn-lt"/>
              </a:rPr>
              <a:t>testing</a:t>
            </a:r>
            <a:endParaRPr lang="en-US" sz="1400" dirty="0" smtClean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+mn-lt"/>
              </a:rPr>
              <a:t>SQL</a:t>
            </a:r>
            <a:r>
              <a:rPr lang="en-US" sz="1400" b="1" dirty="0">
                <a:latin typeface="+mn-lt"/>
              </a:rPr>
              <a:t>: </a:t>
            </a:r>
            <a:endParaRPr lang="en-US" sz="1400" b="1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 </a:t>
            </a:r>
            <a:r>
              <a:rPr lang="en-US" sz="1400" dirty="0">
                <a:latin typeface="+mn-lt"/>
              </a:rPr>
              <a:t>DDL, DML, DQL &amp; DCL Statements </a:t>
            </a:r>
            <a:endParaRPr lang="en-US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Joins </a:t>
            </a:r>
            <a:r>
              <a:rPr lang="en-US" sz="1400" dirty="0">
                <a:latin typeface="+mn-lt"/>
              </a:rPr>
              <a:t>in SQL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Hands </a:t>
            </a:r>
            <a:r>
              <a:rPr lang="en-US" sz="1400" dirty="0">
                <a:latin typeface="+mn-lt"/>
              </a:rPr>
              <a:t>on Practice on CRUD (</a:t>
            </a:r>
            <a:r>
              <a:rPr lang="en-US" sz="1400" dirty="0" err="1">
                <a:latin typeface="+mn-lt"/>
              </a:rPr>
              <a:t>create,read,update,delete</a:t>
            </a:r>
            <a:r>
              <a:rPr lang="en-US" sz="1400" dirty="0">
                <a:latin typeface="+mn-lt"/>
              </a:rPr>
              <a:t>) operations and statements </a:t>
            </a:r>
            <a:endParaRPr lang="en-US" sz="1400" dirty="0" smtClean="0">
              <a:latin typeface="+mn-lt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HTML and CSS:</a:t>
            </a:r>
            <a:endParaRPr lang="en-US" sz="1400" b="1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Tags, padding</a:t>
            </a:r>
            <a:r>
              <a:rPr lang="en-US" sz="1400" b="1" dirty="0">
                <a:latin typeface="+mn-lt"/>
              </a:rPr>
              <a:t> </a:t>
            </a:r>
            <a:endParaRPr lang="en-US" sz="1400" dirty="0">
              <a:latin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List, Hyper Links</a:t>
            </a:r>
            <a:r>
              <a:rPr lang="en-US" sz="1400" b="1" dirty="0">
                <a:latin typeface="+mn-lt"/>
              </a:rPr>
              <a:t> </a:t>
            </a:r>
            <a:endParaRPr lang="en-US" sz="1400" dirty="0">
              <a:latin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Font, Form Creation</a:t>
            </a:r>
            <a:r>
              <a:rPr lang="en-US" sz="1400" b="1" dirty="0">
                <a:latin typeface="+mn-lt"/>
              </a:rPr>
              <a:t> </a:t>
            </a:r>
            <a:endParaRPr lang="en-US" sz="1400" dirty="0">
              <a:latin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Insertion(</a:t>
            </a:r>
            <a:r>
              <a:rPr lang="en-US" sz="1400" dirty="0" err="1">
                <a:latin typeface="+mn-lt"/>
              </a:rPr>
              <a:t>image,Google</a:t>
            </a:r>
            <a:r>
              <a:rPr lang="en-US" sz="1400" dirty="0">
                <a:latin typeface="+mn-lt"/>
              </a:rPr>
              <a:t> Maps)</a:t>
            </a:r>
            <a:r>
              <a:rPr lang="en-US" sz="1400" b="1" dirty="0">
                <a:latin typeface="+mn-lt"/>
              </a:rPr>
              <a:t> </a:t>
            </a:r>
            <a:endParaRPr lang="en-US" sz="1400" dirty="0">
              <a:latin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Styling webpages using color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Text styling </a:t>
            </a:r>
          </a:p>
          <a:p>
            <a:endParaRPr lang="en-US" sz="1400" dirty="0"/>
          </a:p>
          <a:p>
            <a:pPr defTabSz="914400">
              <a:spcBef>
                <a:spcPts val="200"/>
              </a:spcBef>
              <a:spcAft>
                <a:spcPts val="200"/>
              </a:spcAft>
              <a:defRPr/>
            </a:pPr>
            <a:endParaRPr lang="en-US" sz="1400" b="1" dirty="0">
              <a:latin typeface="+mn-lt"/>
              <a:cs typeface="Arial" panose="020B0604020202020204"/>
            </a:endParaRPr>
          </a:p>
          <a:p>
            <a:pPr defTabSz="914400">
              <a:spcBef>
                <a:spcPts val="200"/>
              </a:spcBef>
              <a:spcAft>
                <a:spcPts val="200"/>
              </a:spcAft>
              <a:defRPr/>
            </a:pPr>
            <a:endParaRPr lang="en-US" sz="1400" b="1" dirty="0">
              <a:latin typeface="+mn-lt"/>
              <a:cs typeface="Arial" panose="020B0604020202020204"/>
            </a:endParaRPr>
          </a:p>
          <a:p>
            <a:pPr defTabSz="914400">
              <a:spcBef>
                <a:spcPts val="200"/>
              </a:spcBef>
              <a:spcAft>
                <a:spcPts val="200"/>
              </a:spcAft>
              <a:defRPr/>
            </a:pPr>
            <a:endParaRPr lang="en-US" sz="1400" b="1" dirty="0">
              <a:latin typeface="+mn-lt"/>
              <a:cs typeface="Arial" panose="020B0604020202020204"/>
            </a:endParaRPr>
          </a:p>
          <a:p>
            <a:pPr defTabSz="914400">
              <a:spcBef>
                <a:spcPts val="200"/>
              </a:spcBef>
              <a:spcAft>
                <a:spcPts val="200"/>
              </a:spcAft>
              <a:defRPr/>
            </a:pPr>
            <a:endParaRPr lang="en-US" sz="1400" b="1" dirty="0">
              <a:latin typeface="+mn-lt"/>
              <a:cs typeface="Arial" panose="020B0604020202020204"/>
            </a:endParaRPr>
          </a:p>
          <a:p>
            <a:pPr marL="171450" indent="-171450" defTabSz="914400">
              <a:spcBef>
                <a:spcPts val="200"/>
              </a:spcBef>
              <a:spcAft>
                <a:spcPts val="200"/>
              </a:spcAft>
              <a:buFont typeface="Arial" panose="020B0604020202020204"/>
              <a:buChar char="•"/>
              <a:defRPr/>
            </a:pPr>
            <a:endParaRPr lang="en-US" sz="1400" dirty="0">
              <a:latin typeface="+mn-lt"/>
              <a:cs typeface="Arial" panose="020B0604020202020204"/>
            </a:endParaRPr>
          </a:p>
          <a:p>
            <a:pPr marL="171450" indent="-171450" defTabSz="914400">
              <a:spcBef>
                <a:spcPts val="200"/>
              </a:spcBef>
              <a:spcAft>
                <a:spcPts val="200"/>
              </a:spcAft>
              <a:buFont typeface="Arial" panose="020B0604020202020204"/>
              <a:buChar char="•"/>
              <a:defRPr/>
            </a:pPr>
            <a:endParaRPr lang="en-US" sz="1400" dirty="0">
              <a:latin typeface="+mn-lt"/>
              <a:cs typeface="Arial" panose="020B0604020202020204"/>
            </a:endParaRPr>
          </a:p>
          <a:p>
            <a:pPr marL="171450" indent="-171450" defTabSz="914400">
              <a:spcBef>
                <a:spcPts val="200"/>
              </a:spcBef>
              <a:spcAft>
                <a:spcPts val="200"/>
              </a:spcAft>
              <a:buFont typeface="Arial" panose="020B0604020202020204"/>
              <a:buChar char="•"/>
              <a:defRPr/>
            </a:pPr>
            <a:endParaRPr lang="en-US" sz="1400" dirty="0">
              <a:latin typeface="+mn-lt"/>
              <a:cs typeface="Arial" panose="020B0604020202020204"/>
            </a:endParaRPr>
          </a:p>
          <a:p>
            <a:pPr marL="171450" indent="-171450" defTabSz="914400">
              <a:spcBef>
                <a:spcPts val="200"/>
              </a:spcBef>
              <a:spcAft>
                <a:spcPts val="200"/>
              </a:spcAft>
              <a:buFont typeface="Arial" panose="020B0604020202020204"/>
              <a:buChar char="•"/>
              <a:defRPr/>
            </a:pPr>
            <a:endParaRPr lang="en-US" sz="1400" dirty="0">
              <a:latin typeface="+mn-lt"/>
              <a:cs typeface="Arial" panose="020B0604020202020204"/>
            </a:endParaRPr>
          </a:p>
          <a:p>
            <a:pPr defTabSz="914400">
              <a:spcBef>
                <a:spcPts val="200"/>
              </a:spcBef>
              <a:spcAft>
                <a:spcPts val="200"/>
              </a:spcAft>
              <a:defRPr/>
            </a:pPr>
            <a:endParaRPr lang="en-US" sz="1400" b="1" dirty="0">
              <a:latin typeface="+mn-lt"/>
              <a:cs typeface="Arial" panose="020B0604020202020204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31084" y="2741337"/>
            <a:ext cx="2863205" cy="140771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09600" algn="l" rtl="0" fontAlgn="base">
              <a:spcBef>
                <a:spcPct val="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19200" algn="l" rtl="0" fontAlgn="base">
              <a:spcBef>
                <a:spcPct val="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828165" algn="l" rtl="0" fontAlgn="base">
              <a:spcBef>
                <a:spcPct val="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437765" algn="l" rtl="0" fontAlgn="base">
              <a:spcBef>
                <a:spcPct val="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173355" indent="-173355" defTabSz="914400" eaLnBrk="0" hangingPunct="0">
              <a:lnSpc>
                <a:spcPct val="3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cs typeface="Calibri" panose="020F0502020204030204"/>
              </a:rPr>
              <a:t>Tools and </a:t>
            </a:r>
            <a:r>
              <a:rPr lang="en-US" sz="1400" b="1" dirty="0">
                <a:solidFill>
                  <a:schemeClr val="accent1"/>
                </a:solidFill>
                <a:latin typeface="+mn-lt"/>
                <a:cs typeface="Calibri" panose="020F0502020204030204"/>
              </a:rPr>
              <a:t>Frameworks</a:t>
            </a:r>
            <a:r>
              <a:rPr lang="en-US" sz="1400" b="1" dirty="0">
                <a:latin typeface="+mn-lt"/>
                <a:cs typeface="Calibri" panose="020F0502020204030204"/>
              </a:rPr>
              <a:t/>
            </a:r>
            <a:br>
              <a:rPr lang="en-US" sz="1400" b="1" dirty="0">
                <a:latin typeface="+mn-lt"/>
                <a:cs typeface="Calibri" panose="020F0502020204030204"/>
              </a:rPr>
            </a:br>
            <a:endParaRPr lang="en-US" sz="1400" b="1" dirty="0">
              <a:solidFill>
                <a:schemeClr val="accent1"/>
              </a:solidFill>
              <a:latin typeface="+mn-lt"/>
              <a:cs typeface="Calibri" panose="020F0502020204030204"/>
            </a:endParaRPr>
          </a:p>
          <a:p>
            <a:pPr marL="285750" indent="-285750" defTabSz="914400">
              <a:spcBef>
                <a:spcPts val="200"/>
              </a:spcBef>
              <a:spcAft>
                <a:spcPts val="200"/>
              </a:spcAft>
              <a:buFont typeface="Arial,Sans-Serif" panose="020B0604020202020204" pitchFamily="34" charset="0"/>
              <a:buChar char="•"/>
              <a:defRPr/>
            </a:pPr>
            <a:r>
              <a:rPr lang="en-US" sz="1400" b="1" dirty="0">
                <a:latin typeface="+mn-lt"/>
                <a:cs typeface="Arial" panose="020B0604020202020204"/>
              </a:rPr>
              <a:t>Languages</a:t>
            </a:r>
            <a:r>
              <a:rPr lang="en-US" sz="1400" dirty="0">
                <a:latin typeface="+mn-lt"/>
                <a:cs typeface="Arial" panose="020B0604020202020204"/>
              </a:rPr>
              <a:t>: </a:t>
            </a:r>
            <a:r>
              <a:rPr lang="en-US" sz="1400" dirty="0" err="1" smtClean="0">
                <a:latin typeface="Calibri" panose="020F0502020204030204"/>
                <a:cs typeface="Arial" panose="020B0604020202020204"/>
              </a:rPr>
              <a:t>Java,HTML,CSS</a:t>
            </a:r>
            <a:r>
              <a:rPr lang="en-US" sz="1400" dirty="0" smtClean="0">
                <a:latin typeface="Calibri" panose="020F0502020204030204"/>
                <a:cs typeface="Arial" panose="020B0604020202020204"/>
              </a:rPr>
              <a:t>.</a:t>
            </a:r>
            <a:endParaRPr lang="en-US" sz="1400" dirty="0">
              <a:latin typeface="Calibri" panose="020F0502020204030204"/>
              <a:cs typeface="Arial" panose="020B0604020202020204"/>
            </a:endParaRPr>
          </a:p>
          <a:p>
            <a:pPr marL="285750" indent="-285750" defTabSz="914400">
              <a:spcBef>
                <a:spcPts val="200"/>
              </a:spcBef>
              <a:spcAft>
                <a:spcPts val="200"/>
              </a:spcAft>
              <a:buFont typeface="Arial,Sans-Serif" panose="020B0604020202020204" pitchFamily="34" charset="0"/>
              <a:buChar char="•"/>
              <a:defRPr/>
            </a:pPr>
            <a:r>
              <a:rPr lang="en-US" sz="1400" b="1" dirty="0">
                <a:latin typeface="+mn-lt"/>
                <a:cs typeface="Arial" panose="020B0604020202020204"/>
              </a:rPr>
              <a:t>Tools: </a:t>
            </a:r>
            <a:r>
              <a:rPr lang="en-US" sz="1400" dirty="0">
                <a:latin typeface="Calibri" panose="020F0502020204030204"/>
                <a:cs typeface="Arial" panose="020B0604020202020204"/>
              </a:rPr>
              <a:t>Springboot, Hibernate/JPA, </a:t>
            </a:r>
            <a:r>
              <a:rPr lang="en-US" sz="1400" dirty="0" smtClean="0">
                <a:latin typeface="Calibri" panose="020F0502020204030204"/>
                <a:cs typeface="Arial" panose="020B0604020202020204"/>
              </a:rPr>
              <a:t>Eclipse.</a:t>
            </a:r>
            <a:endParaRPr lang="en-US" sz="1400" dirty="0">
              <a:latin typeface="Calibri" panose="020F0502020204030204"/>
              <a:cs typeface="Arial" panose="020B0604020202020204"/>
            </a:endParaRPr>
          </a:p>
          <a:p>
            <a:pPr marL="285750" indent="-285750" defTabSz="914400">
              <a:spcBef>
                <a:spcPts val="200"/>
              </a:spcBef>
              <a:spcAft>
                <a:spcPts val="200"/>
              </a:spcAft>
              <a:buFont typeface="Arial,Sans-Serif" panose="020B0604020202020204" pitchFamily="34" charset="0"/>
              <a:buChar char="•"/>
              <a:defRPr/>
            </a:pPr>
            <a:r>
              <a:rPr lang="en-US" sz="1400" b="1" dirty="0">
                <a:latin typeface="+mn-lt"/>
                <a:cs typeface="Arial" panose="020B0604020202020204"/>
              </a:rPr>
              <a:t>Data Bases: </a:t>
            </a:r>
            <a:r>
              <a:rPr lang="en-US" sz="1400" dirty="0">
                <a:latin typeface="Calibri" panose="020F0502020204030204"/>
                <a:cs typeface="Arial" panose="020B0604020202020204"/>
              </a:rPr>
              <a:t> </a:t>
            </a:r>
            <a:r>
              <a:rPr lang="en-US" sz="1400" dirty="0" smtClean="0">
                <a:latin typeface="Calibri" panose="020F0502020204030204"/>
                <a:cs typeface="Arial" panose="020B0604020202020204"/>
              </a:rPr>
              <a:t>MySQL</a:t>
            </a:r>
            <a:r>
              <a:rPr lang="en-US" sz="1400" dirty="0">
                <a:latin typeface="Calibri" panose="020F0502020204030204"/>
                <a:cs typeface="Arial" panose="020B0604020202020204"/>
              </a:rPr>
              <a:t>.</a:t>
            </a:r>
            <a:endParaRPr lang="en-US" sz="1400" dirty="0">
              <a:latin typeface="Calibri" panose="020F0502020204030204"/>
              <a:cs typeface="Arial" panose="020B0604020202020204"/>
            </a:endParaRPr>
          </a:p>
          <a:p>
            <a:pPr marL="285750" indent="-285750" defTabSz="914400">
              <a:spcBef>
                <a:spcPts val="200"/>
              </a:spcBef>
              <a:spcAft>
                <a:spcPts val="200"/>
              </a:spcAft>
              <a:buFont typeface="Arial,Sans-Serif" panose="020B0604020202020204" pitchFamily="34" charset="0"/>
              <a:buChar char="•"/>
              <a:defRPr/>
            </a:pPr>
            <a:endParaRPr lang="en-US" sz="1400" dirty="0">
              <a:latin typeface="Calibri" panose="020F0502020204030204"/>
              <a:cs typeface="Arial" panose="020B0604020202020204"/>
            </a:endParaRPr>
          </a:p>
          <a:p>
            <a:pPr marL="285750" indent="-285750" defTabSz="914400">
              <a:spcBef>
                <a:spcPts val="200"/>
              </a:spcBef>
              <a:spcAft>
                <a:spcPts val="200"/>
              </a:spcAft>
              <a:buFont typeface="Arial,Sans-Serif" panose="020B0604020202020204" pitchFamily="34" charset="0"/>
              <a:buChar char="•"/>
              <a:defRPr/>
            </a:pPr>
            <a:endParaRPr lang="en-US" sz="1400" dirty="0">
              <a:latin typeface="Calibri" panose="020F0502020204030204"/>
              <a:cs typeface="Arial" panose="020B0604020202020204"/>
            </a:endParaRPr>
          </a:p>
          <a:p>
            <a:pPr defTabSz="914400">
              <a:spcBef>
                <a:spcPts val="200"/>
              </a:spcBef>
              <a:spcAft>
                <a:spcPts val="200"/>
              </a:spcAft>
              <a:defRPr/>
            </a:pPr>
            <a:endParaRPr lang="en-US" sz="1400" dirty="0">
              <a:latin typeface="+mn-lt"/>
              <a:cs typeface="Arial" panose="020B0604020202020204"/>
            </a:endParaRPr>
          </a:p>
          <a:p>
            <a:pPr marL="285750" indent="-285750" defTabSz="914400">
              <a:spcBef>
                <a:spcPts val="200"/>
              </a:spcBef>
              <a:spcAft>
                <a:spcPts val="200"/>
              </a:spcAft>
              <a:buFont typeface="Arial,Sans-Serif" panose="020B0604020202020204" pitchFamily="34" charset="0"/>
              <a:buChar char="•"/>
              <a:defRPr/>
            </a:pPr>
            <a:endParaRPr lang="en-US" sz="1400" dirty="0">
              <a:latin typeface="+mn-lt"/>
              <a:cs typeface="Arial" panose="020B0604020202020204"/>
            </a:endParaRPr>
          </a:p>
          <a:p>
            <a:pPr defTabSz="914400" eaLnBrk="0" hangingPunct="0">
              <a:spcBef>
                <a:spcPts val="200"/>
              </a:spcBef>
              <a:spcAft>
                <a:spcPts val="200"/>
              </a:spcAft>
              <a:defRPr/>
            </a:pPr>
            <a:endParaRPr lang="en-US" sz="14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8775958" y="972872"/>
            <a:ext cx="3109414" cy="101874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400" b="1" dirty="0"/>
              <a:t>HCLTech Journey</a:t>
            </a:r>
            <a:r>
              <a:rPr lang="en-US" sz="1400" dirty="0"/>
              <a:t>​</a:t>
            </a:r>
            <a:br>
              <a:rPr lang="en-US" sz="1400" dirty="0"/>
            </a:br>
            <a:r>
              <a:rPr lang="en-US" sz="1400" dirty="0"/>
              <a:t>​</a:t>
            </a:r>
          </a:p>
          <a:p>
            <a:pPr fontAlgn="base"/>
            <a:r>
              <a:rPr lang="en-US" sz="1400" dirty="0"/>
              <a:t>A new joiner with HCL as </a:t>
            </a:r>
            <a:r>
              <a:rPr lang="en-US" sz="1400" dirty="0" smtClean="0"/>
              <a:t>Graduate Engineer Trainee</a:t>
            </a:r>
            <a:endParaRPr lang="en-US" sz="1400" dirty="0"/>
          </a:p>
          <a:p>
            <a:pPr>
              <a:lnSpc>
                <a:spcPct val="30000"/>
              </a:lnSpc>
            </a:pPr>
            <a:endParaRPr lang="en-US" sz="14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286091" y="477166"/>
            <a:ext cx="0" cy="5863161"/>
          </a:xfrm>
          <a:prstGeom prst="line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cxnSp>
        <p:nvCxnSpPr>
          <p:cNvPr id="5" name="Straight Connector 4"/>
          <p:cNvCxnSpPr/>
          <p:nvPr/>
        </p:nvCxnSpPr>
        <p:spPr>
          <a:xfrm>
            <a:off x="8692039" y="477165"/>
            <a:ext cx="0" cy="5863161"/>
          </a:xfrm>
          <a:prstGeom prst="line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sp>
        <p:nvSpPr>
          <p:cNvPr id="8" name="TextBox 7"/>
          <p:cNvSpPr txBox="1"/>
          <p:nvPr>
            <p:custDataLst>
              <p:tags r:id="rId3"/>
            </p:custDataLst>
          </p:nvPr>
        </p:nvSpPr>
        <p:spPr>
          <a:xfrm>
            <a:off x="8815228" y="697193"/>
            <a:ext cx="3030875" cy="2170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35991" tIns="0" rIns="0" bIns="0" numCol="1" anchor="ctr" anchorCtr="0" compatLnSpc="1">
            <a:spAutoFit/>
          </a:bodyPr>
          <a:lstStyle>
            <a:defPPr>
              <a:defRPr lang="en-US"/>
            </a:defPPr>
            <a:lvl1pPr marL="346075" lvl="0" indent="-346075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Webdings" panose="05030102010509060703" pitchFamily="18" charset="2"/>
              <a:buChar char="4"/>
              <a:defRPr sz="1200" kern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defRPr>
            </a:lvl1pPr>
            <a:lvl2pPr marL="568325" lvl="1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</a:defRPr>
            </a:lvl2pPr>
            <a:lvl3pPr marL="798830" lvl="2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>
                <a:latin typeface="Calibri" panose="020F0502020204030204" pitchFamily="34" charset="0"/>
              </a:defRPr>
            </a:lvl3pPr>
            <a:lvl4pPr marL="904875" indent="-2190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/>
            </a:lvl4pPr>
            <a:lvl5pPr marL="1133475" indent="-2190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/>
            </a:lvl5pPr>
            <a:lvl6pPr marL="1590675" indent="-219075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6pPr>
            <a:lvl7pPr marL="2047875" indent="-219075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7pPr>
            <a:lvl8pPr marL="2505075" indent="-219075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8pPr>
            <a:lvl9pPr marL="2962275" indent="-219075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9pPr>
          </a:lstStyle>
          <a:p>
            <a:pPr marL="0" indent="0" algn="ctr" defTabSz="914400">
              <a:lnSpc>
                <a:spcPct val="105000"/>
              </a:lnSpc>
              <a:spcBef>
                <a:spcPts val="600"/>
              </a:spcBef>
              <a:buNone/>
              <a:defRPr/>
            </a:pPr>
            <a:r>
              <a:rPr lang="en-US" sz="1400" b="1" kern="1200" dirty="0">
                <a:solidFill>
                  <a:srgbClr val="FFFFFF"/>
                </a:solidFill>
                <a:latin typeface="+mn-lt"/>
                <a:cs typeface="Calibri" panose="020F0502020204030204"/>
              </a:rPr>
              <a:t>Fresher</a:t>
            </a:r>
          </a:p>
        </p:txBody>
      </p:sp>
      <p:sp>
        <p:nvSpPr>
          <p:cNvPr id="12" name="TextBox 11"/>
          <p:cNvSpPr txBox="1"/>
          <p:nvPr>
            <p:custDataLst>
              <p:tags r:id="rId4"/>
            </p:custDataLst>
          </p:nvPr>
        </p:nvSpPr>
        <p:spPr>
          <a:xfrm>
            <a:off x="8815229" y="2923009"/>
            <a:ext cx="3030874" cy="2170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35991" tIns="0" rIns="0" bIns="0" numCol="1" anchor="ctr" anchorCtr="0" compatLnSpc="1">
            <a:spAutoFit/>
          </a:bodyPr>
          <a:lstStyle>
            <a:defPPr>
              <a:defRPr lang="en-US"/>
            </a:defPPr>
            <a:lvl1pPr marL="346075" lvl="0" indent="-346075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Webdings" panose="05030102010509060703" pitchFamily="18" charset="2"/>
              <a:buChar char="4"/>
              <a:defRPr sz="1200" kern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defRPr>
            </a:lvl1pPr>
            <a:lvl2pPr marL="568325" lvl="1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</a:defRPr>
            </a:lvl2pPr>
            <a:lvl3pPr marL="798830" lvl="2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>
                <a:latin typeface="Calibri" panose="020F0502020204030204" pitchFamily="34" charset="0"/>
              </a:defRPr>
            </a:lvl3pPr>
            <a:lvl4pPr marL="904875" indent="-2190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/>
            </a:lvl4pPr>
            <a:lvl5pPr marL="1133475" indent="-2190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/>
            </a:lvl5pPr>
            <a:lvl6pPr marL="1590675" indent="-219075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6pPr>
            <a:lvl7pPr marL="2047875" indent="-219075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7pPr>
            <a:lvl8pPr marL="2505075" indent="-219075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8pPr>
            <a:lvl9pPr marL="2962275" indent="-219075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9pPr>
          </a:lstStyle>
          <a:p>
            <a:pPr marL="0" indent="0" algn="ctr" defTabSz="914400">
              <a:lnSpc>
                <a:spcPct val="105000"/>
              </a:lnSpc>
              <a:spcBef>
                <a:spcPts val="600"/>
              </a:spcBef>
              <a:buNone/>
              <a:defRPr/>
            </a:pPr>
            <a:r>
              <a:rPr lang="en-US" sz="1400" b="1" kern="1200" dirty="0">
                <a:solidFill>
                  <a:srgbClr val="FFFFFF"/>
                </a:solidFill>
                <a:latin typeface="+mn-lt"/>
                <a:cs typeface="Calibri" panose="020F0502020204030204"/>
              </a:rPr>
              <a:t>Profile</a:t>
            </a:r>
          </a:p>
        </p:txBody>
      </p:sp>
      <p:sp>
        <p:nvSpPr>
          <p:cNvPr id="13" name="TextBox 12"/>
          <p:cNvSpPr txBox="1"/>
          <p:nvPr>
            <p:custDataLst>
              <p:tags r:id="rId5"/>
            </p:custDataLst>
          </p:nvPr>
        </p:nvSpPr>
        <p:spPr>
          <a:xfrm>
            <a:off x="8815228" y="4588984"/>
            <a:ext cx="3030875" cy="2170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35991" tIns="0" rIns="0" bIns="0" numCol="1" anchor="ctr" anchorCtr="0" compatLnSpc="1">
            <a:spAutoFit/>
          </a:bodyPr>
          <a:lstStyle>
            <a:defPPr>
              <a:defRPr lang="en-US"/>
            </a:defPPr>
            <a:lvl1pPr marL="346075" lvl="0" indent="-346075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Webdings" panose="05030102010509060703" pitchFamily="18" charset="2"/>
              <a:buChar char="4"/>
              <a:defRPr sz="1200" kern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defRPr>
            </a:lvl1pPr>
            <a:lvl2pPr marL="568325" lvl="1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</a:defRPr>
            </a:lvl2pPr>
            <a:lvl3pPr marL="798830" lvl="2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>
                <a:latin typeface="Calibri" panose="020F0502020204030204" pitchFamily="34" charset="0"/>
              </a:defRPr>
            </a:lvl3pPr>
            <a:lvl4pPr marL="904875" indent="-2190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/>
            </a:lvl4pPr>
            <a:lvl5pPr marL="1133475" indent="-2190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/>
            </a:lvl5pPr>
            <a:lvl6pPr marL="1590675" indent="-219075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6pPr>
            <a:lvl7pPr marL="2047875" indent="-219075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7pPr>
            <a:lvl8pPr marL="2505075" indent="-219075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8pPr>
            <a:lvl9pPr marL="2962275" indent="-219075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9pPr>
          </a:lstStyle>
          <a:p>
            <a:pPr marL="0" indent="0" algn="ctr" defTabSz="914400">
              <a:lnSpc>
                <a:spcPct val="105000"/>
              </a:lnSpc>
              <a:spcBef>
                <a:spcPts val="600"/>
              </a:spcBef>
              <a:buNone/>
              <a:defRPr/>
            </a:pPr>
            <a:r>
              <a:rPr lang="en-US" sz="1400" b="1" kern="1200" dirty="0">
                <a:solidFill>
                  <a:srgbClr val="FFFFFF"/>
                </a:solidFill>
                <a:latin typeface="+mn-lt"/>
                <a:cs typeface="Calibri" panose="020F0502020204030204"/>
              </a:rPr>
              <a:t>Soft Skills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15228" y="4835881"/>
            <a:ext cx="304465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Team Player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Decision Making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Communication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Time Management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9282" y="4168356"/>
            <a:ext cx="3093182" cy="8412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173355" indent="-173355">
              <a:spcBef>
                <a:spcPts val="200"/>
              </a:spcBef>
              <a:spcAft>
                <a:spcPts val="200"/>
              </a:spcAft>
            </a:pPr>
            <a:endParaRPr lang="en-US" sz="1400" b="1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173355" indent="-173355">
              <a:spcBef>
                <a:spcPts val="200"/>
              </a:spcBef>
              <a:spcAft>
                <a:spcPts val="200"/>
              </a:spcAft>
            </a:pPr>
            <a:r>
              <a:rPr lang="en-US" sz="1400" b="1" dirty="0">
                <a:solidFill>
                  <a:schemeClr val="accent1"/>
                </a:solidFill>
                <a:ea typeface="+mn-lt"/>
                <a:cs typeface="+mn-lt"/>
              </a:rPr>
              <a:t>Technical skillsets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Java , </a:t>
            </a:r>
            <a:r>
              <a:rPr lang="en-US" sz="1400" dirty="0" err="1"/>
              <a:t>Springboot</a:t>
            </a:r>
            <a:r>
              <a:rPr lang="en-US" sz="1400" dirty="0"/>
              <a:t>, </a:t>
            </a:r>
            <a:r>
              <a:rPr lang="en-US" sz="1400" dirty="0" smtClean="0"/>
              <a:t>SQL, </a:t>
            </a:r>
            <a:r>
              <a:rPr lang="en-US" sz="1400" dirty="0"/>
              <a:t>REST API.</a:t>
            </a:r>
            <a:endParaRPr lang="en-US" sz="1400" dirty="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0294704" y="3342328"/>
            <a:ext cx="0" cy="1034460"/>
          </a:xfrm>
          <a:prstGeom prst="line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9142688" y="3492433"/>
            <a:ext cx="823244" cy="42202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indent="0" algn="l" defTabSz="914400">
              <a:lnSpc>
                <a:spcPct val="105000"/>
              </a:lnSpc>
              <a:spcBef>
                <a:spcPts val="600"/>
              </a:spcBef>
              <a:buNone/>
              <a:defRPr/>
            </a:pPr>
            <a:r>
              <a:rPr lang="en-US" sz="1800" b="1" kern="1200" dirty="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/>
              </a:rPr>
              <a:t>Photo</a:t>
            </a: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half"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812" y="3180290"/>
            <a:ext cx="1014664" cy="1358535"/>
          </a:xfrm>
        </p:spPr>
      </p:pic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088138"/>
              </p:ext>
            </p:extLst>
          </p:nvPr>
        </p:nvGraphicFramePr>
        <p:xfrm>
          <a:off x="10439239" y="3296503"/>
          <a:ext cx="1503286" cy="1325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showAsIcon="1" r:id="rId9" imgW="914400" imgH="806400" progId="Word.Document.12">
                  <p:embed/>
                </p:oleObj>
              </mc:Choice>
              <mc:Fallback>
                <p:oleObj name="Document" showAsIcon="1" r:id="rId9" imgW="914400" imgH="806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39239" y="3296503"/>
                        <a:ext cx="1503286" cy="1325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2"/>
  <p:tag name="2LEVEL" val="0.1"/>
  <p:tag name="3LEVEL" val="0.05"/>
  <p:tag name="4LEVEL" val="0.03"/>
  <p:tag name="5LEVEL" val="0.0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2"/>
  <p:tag name="2LEVEL" val="0.1"/>
  <p:tag name="3LEVEL" val="0.05"/>
  <p:tag name="4LEVEL" val="0.03"/>
  <p:tag name="5LEVEL" val="0.0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2"/>
  <p:tag name="2LEVEL" val="0.1"/>
  <p:tag name="3LEVEL" val="0.05"/>
  <p:tag name="4LEVEL" val="0.03"/>
  <p:tag name="5LEVEL" val="0.0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2"/>
  <p:tag name="2LEVEL" val="0.1"/>
  <p:tag name="3LEVEL" val="0.05"/>
  <p:tag name="4LEVEL" val="0.03"/>
  <p:tag name="5LEVEL" val="0.0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B87D21C7A03043BBA7B2BB56D95690" ma:contentTypeVersion="6" ma:contentTypeDescription="Create a new document." ma:contentTypeScope="" ma:versionID="72cb426d3e54b5e492773a8ca38df2ab">
  <xsd:schema xmlns:xsd="http://www.w3.org/2001/XMLSchema" xmlns:xs="http://www.w3.org/2001/XMLSchema" xmlns:p="http://schemas.microsoft.com/office/2006/metadata/properties" xmlns:ns2="9c643757-7012-4901-b37c-b25ad789ead5" xmlns:ns3="4bea66e4-e97b-4ebd-a50d-4748701d3170" targetNamespace="http://schemas.microsoft.com/office/2006/metadata/properties" ma:root="true" ma:fieldsID="8e09f5bec79cdc6c28d896c9b7dae7fb" ns2:_="" ns3:_="">
    <xsd:import namespace="9c643757-7012-4901-b37c-b25ad789ead5"/>
    <xsd:import namespace="4bea66e4-e97b-4ebd-a50d-4748701d3170"/>
    <xsd:element name="properties">
      <xsd:complexType>
        <xsd:sequence>
          <xsd:element name="documentManagement">
            <xsd:complexType>
              <xsd:all>
                <xsd:element ref="ns2:Remark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43757-7012-4901-b37c-b25ad789ead5" elementFormDefault="qualified">
    <xsd:import namespace="http://schemas.microsoft.com/office/2006/documentManagement/types"/>
    <xsd:import namespace="http://schemas.microsoft.com/office/infopath/2007/PartnerControls"/>
    <xsd:element name="Remarks" ma:index="8" nillable="true" ma:displayName="Remarks" ma:format="Dropdown" ma:internalName="Remarks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ea66e4-e97b-4ebd-a50d-4748701d317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marks xmlns="9c643757-7012-4901-b37c-b25ad789ead5" xsi:nil="true"/>
  </documentManagement>
</p:properties>
</file>

<file path=customXml/itemProps1.xml><?xml version="1.0" encoding="utf-8"?>
<ds:datastoreItem xmlns:ds="http://schemas.openxmlformats.org/officeDocument/2006/customXml" ds:itemID="{10AFCC89-4764-4BF4-A62D-B3CDF83C21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643757-7012-4901-b37c-b25ad789ead5"/>
    <ds:schemaRef ds:uri="4bea66e4-e97b-4ebd-a50d-4748701d31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C2E070-6397-4564-98B2-FC40B28472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440193-A746-4DEC-9D97-F4BB7D0B8A4C}">
  <ds:schemaRefs>
    <ds:schemaRef ds:uri="http://schemas.microsoft.com/office/2006/documentManagement/types"/>
    <ds:schemaRef ds:uri="http://purl.org/dc/dcmitype/"/>
    <ds:schemaRef ds:uri="4bea66e4-e97b-4ebd-a50d-4748701d317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9c643757-7012-4901-b37c-b25ad789ead5"/>
    <ds:schemaRef ds:uri="http://www.w3.org/XML/1998/namespace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192</Words>
  <Application>Microsoft Office PowerPoint</Application>
  <PresentationFormat>Widescreen</PresentationFormat>
  <Paragraphs>56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Arial,Sans-Serif</vt:lpstr>
      <vt:lpstr>Calibri</vt:lpstr>
      <vt:lpstr>Calibri Light</vt:lpstr>
      <vt:lpstr>Times New Roman</vt:lpstr>
      <vt:lpstr>Webdings</vt:lpstr>
      <vt:lpstr>Office Theme</vt:lpstr>
      <vt:lpstr>Microsoft Word Document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Thakur</dc:creator>
  <cp:lastModifiedBy>Vaddadi Dhanyala Prasanna Kumar</cp:lastModifiedBy>
  <cp:revision>30</cp:revision>
  <dcterms:created xsi:type="dcterms:W3CDTF">2023-07-13T12:27:00Z</dcterms:created>
  <dcterms:modified xsi:type="dcterms:W3CDTF">2023-08-03T07:45:15Z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73e47424-5f80-45bc-88af-060fe2b15720</vt:lpwstr>
  </property>
  <property fmtid="{D5CDD505-2E9C-101B-9397-08002B2CF9AE}" pid="3" name="HCLClassification">
    <vt:lpwstr>HCL_Cla5s_1nt3rnal</vt:lpwstr>
  </property>
  <property fmtid="{D5CDD505-2E9C-101B-9397-08002B2CF9AE}" pid="4" name="ICV">
    <vt:lpwstr>8E37955FFB7A41FA8A50C3AAC86B3A4A</vt:lpwstr>
  </property>
  <property fmtid="{D5CDD505-2E9C-101B-9397-08002B2CF9AE}" pid="5" name="KSOProductBuildVer">
    <vt:lpwstr>1033-11.2.0.11417</vt:lpwstr>
  </property>
  <property fmtid="{D5CDD505-2E9C-101B-9397-08002B2CF9AE}" pid="6" name="HCLClassD6">
    <vt:lpwstr>False</vt:lpwstr>
  </property>
  <property fmtid="{D5CDD505-2E9C-101B-9397-08002B2CF9AE}" pid="7" name="ContentTypeId">
    <vt:lpwstr>0x0101003FB87D21C7A03043BBA7B2BB56D95690</vt:lpwstr>
  </property>
</Properties>
</file>