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F0E-D318-2C66-C9F5-C00FC6FBC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FF3CC-2006-62E0-5DBD-9E0A2506D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5EC9-43A1-F228-74E7-C3576995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C78E-8DB1-1D87-6551-17485F5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1821-3AA0-73B4-EA6C-C42A75E9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5197-C3AE-FAD7-FADD-B58719DC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A8DEC-D70A-E61E-B2CA-01FD80230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4972-6F4E-A98C-A2D8-C8D51CD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340-6014-49B5-F09E-A8D8C9E4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9A2C-2561-EEDD-A688-C002FBA6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1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BE696-F612-6ACF-9146-513BF6BD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F1FD2-38B4-1BCF-BB96-D1AC20FC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EF5B-91C2-A908-03B8-17A1A082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413B-91E9-1A01-05CA-8A5C47DB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65DC-5B55-52A1-A4C3-0CFB8085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8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2E50-7FC9-0C41-104A-4F7C84E2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8903-133D-6025-CA38-AB26212E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63CC-631A-3815-6047-490412CB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9939-2DAE-A9D2-A531-9C7B4E10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21B7-FC63-C8A7-1961-2F9ADB2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5DA3-3FE3-618E-4BC9-54DC3A1D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22FF-5555-CFDE-2C6E-D85E1B96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DE92-05A2-704A-5CA4-8E098CB9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6C91-C13B-4718-B658-D3D453AE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9431-1CF7-512F-BDCD-A0ED979A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9FE1-170C-818E-23AA-B01E92BA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2EB5-5EAE-6EC0-9A83-3480E8991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D8DF0-C9B1-8E49-4C27-22C9AF6F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A817C-7074-25BE-C44F-9BE6D2F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BEFC-8CAA-6CE6-D641-A8F698B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C9A0-9ADD-F80E-0E94-8ED8AC11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CA8-16D9-1EB6-8FE5-E2EB8032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30E0D-847E-FD5B-9890-8BC771D9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7F74E-16FD-1F1A-F524-A3E784C20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37D70-8CEE-DA2C-4BCC-ED6C2D4C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BFDF-94D0-DE3B-1005-57AF8C089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828B2-C9BF-96CD-F5ED-EDAF089B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30D25-DCFD-196B-002C-68B81D7D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2976C-F8EC-351A-400A-275D6952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8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A1B2-C513-3C6A-9075-DD678D97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D6BB-C666-F55C-11EF-5BB5D17B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5A1E5-9019-AC73-DA38-786E1B57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6E09B-F9BA-CAE6-1E3C-75C0CDB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39D12-4455-F194-B188-28C1BCA7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1E4D0-D191-7D7E-73D8-7FAE19B2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781AA-BDE9-FEF6-037D-1A133FA5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7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CBC1-E0F7-438C-5BA4-B02278BC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7DE7-172D-6B14-AFCE-959F4E56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5C00D-6365-FB06-F0D8-534183AA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8DD5-5B15-F06C-725A-892C1DE1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736D-3BA6-2DE9-D228-15E2AC3F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898C-BAF2-3261-D658-97A9F6C2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8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0023-0E57-926C-1656-7997D0E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16DDC-5ACE-0444-BD8B-9D04DCC6C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FD44-49F5-5D22-F88A-8100466C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8072-F403-4DD4-343A-00C478C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E2AB-535F-686B-2A0C-FAB04893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2216-B834-DFE8-49A8-48952121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B404A-2C20-98A8-C767-16F30559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8AAA-A661-5777-0058-610C02B5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8C51-68DD-B4A3-E5F0-6798BB97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1A77-4FEF-4F30-830C-93297C59947B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EA80-3BF8-FAD2-65E7-64A69BF17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91B7-80FE-E8D6-4127-D7519DB6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7DFF-F884-468F-97C1-5DDFF21C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1AD7-D384-5506-CAE8-BD2ED89FA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93D5-A420-2377-DDBB-19A0DD3D1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9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 P Shetty</dc:creator>
  <cp:lastModifiedBy>Pratham P Shetty</cp:lastModifiedBy>
  <cp:revision>1</cp:revision>
  <dcterms:created xsi:type="dcterms:W3CDTF">2024-06-03T07:24:53Z</dcterms:created>
  <dcterms:modified xsi:type="dcterms:W3CDTF">2024-06-03T07:25:12Z</dcterms:modified>
</cp:coreProperties>
</file>